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sldIdLst>
    <p:sldId id="256" r:id="rId3"/>
    <p:sldId id="296" r:id="rId4"/>
    <p:sldId id="273" r:id="rId5"/>
    <p:sldId id="276" r:id="rId6"/>
    <p:sldId id="278" r:id="rId7"/>
    <p:sldId id="259" r:id="rId8"/>
    <p:sldId id="282" r:id="rId9"/>
    <p:sldId id="283" r:id="rId10"/>
    <p:sldId id="284" r:id="rId11"/>
    <p:sldId id="286" r:id="rId12"/>
    <p:sldId id="298" r:id="rId13"/>
    <p:sldId id="299" r:id="rId14"/>
    <p:sldId id="300" r:id="rId15"/>
    <p:sldId id="302" r:id="rId16"/>
    <p:sldId id="301" r:id="rId17"/>
    <p:sldId id="287" r:id="rId18"/>
    <p:sldId id="260" r:id="rId19"/>
    <p:sldId id="297" r:id="rId20"/>
    <p:sldId id="288" r:id="rId21"/>
    <p:sldId id="289" r:id="rId22"/>
    <p:sldId id="291" r:id="rId23"/>
    <p:sldId id="293" r:id="rId24"/>
    <p:sldId id="294" r:id="rId25"/>
    <p:sldId id="295" r:id="rId26"/>
    <p:sldId id="290" r:id="rId27"/>
    <p:sldId id="303" r:id="rId28"/>
    <p:sldId id="26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8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68" autoAdjust="0"/>
  </p:normalViewPr>
  <p:slideViewPr>
    <p:cSldViewPr>
      <p:cViewPr>
        <p:scale>
          <a:sx n="44" d="100"/>
          <a:sy n="44" d="100"/>
        </p:scale>
        <p:origin x="-2106" y="-13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audio1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mp>
</file>

<file path=ppt/media/image3.tmp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1A4C5-3B15-46D9-9CC0-4C047D03DA5B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E8E28-79D1-4524-BD5D-8A8586201E9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3648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E8E28-79D1-4524-BD5D-8A8586201E94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3594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E8E28-79D1-4524-BD5D-8A8586201E94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2676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5713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495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8408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8270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3006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4379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3584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7277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56747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554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59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36013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33794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5038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635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2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2247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03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961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734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6316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7/4/2014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141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511CC81-23C4-4D25-ACD8-F0D7F0F9FCE9}" type="datetimeFigureOut">
              <a:rPr lang="en-SG" smtClean="0"/>
              <a:pPr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03B6FED-E880-493D-990D-29C572F113CA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4336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err="1" smtClean="0"/>
              <a:t>fffff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511CC81-23C4-4D25-ACD8-F0D7F0F9FCE9}" type="datetimeFigureOut">
              <a:rPr lang="en-SG" smtClean="0"/>
              <a:pPr/>
              <a:t>7/4/2014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03B6FED-E880-493D-990D-29C572F113CA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6151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180975" indent="0" algn="l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audio" Target="../media/audio1.wav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5.xml"/><Relationship Id="rId10" Type="http://schemas.openxmlformats.org/officeDocument/2006/relationships/image" Target="../media/image6.png"/><Relationship Id="rId4" Type="http://schemas.openxmlformats.org/officeDocument/2006/relationships/tags" Target="../tags/tag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Start201404071142565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[Title 1]"/>
          <p:cNvSpPr>
            <a:spLocks noGrp="1"/>
          </p:cNvSpPr>
          <p:nvPr>
            <p:ph type="ctrTitle"/>
          </p:nvPr>
        </p:nvSpPr>
        <p:spPr>
          <a:xfrm>
            <a:off x="685800" y="716849"/>
            <a:ext cx="7772400" cy="1470025"/>
          </a:xfrm>
        </p:spPr>
        <p:txBody>
          <a:bodyPr/>
          <a:lstStyle/>
          <a:p>
            <a:r>
              <a:rPr lang="en-US" b="1" dirty="0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PowerPoint a lot?</a:t>
            </a:r>
            <a:endParaRPr lang="en-SG" b="1" dirty="0">
              <a:solidFill>
                <a:srgbClr val="FF66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30" name="Picture 6" descr="http://www.probiztechnology.com/picts/powerpoint-2010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49289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fr/c/c2/Logo_Microsoft_PowerPoint_20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2358752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7664" y="5733256"/>
            <a:ext cx="6400800" cy="120392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two-minute video can </a:t>
            </a:r>
            <a:b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save you a ton of time!</a:t>
            </a:r>
            <a:endParaRPr lang="en-SG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86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Spotlight201404061827410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SpotlightShapeaca906a5-33a5-450e-b16a-6594152bb5f6" hidden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548" y="3867442"/>
            <a:ext cx="1006475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SpotlightShape736fec0b-e3d7-4db6-8f63-686ef595faf5" hidden="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805" y="2251220"/>
            <a:ext cx="21399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SpotlightShape1"/>
          <p:cNvPicPr>
            <a:picLocks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0" t="28267" r="4626" b="17861"/>
          <a:stretch/>
        </p:blipFill>
        <p:spPr bwMode="auto">
          <a:xfrm>
            <a:off x="3694545" y="1884218"/>
            <a:ext cx="5144656" cy="3833091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[Pentagon 90]"/>
          <p:cNvSpPr/>
          <p:nvPr/>
        </p:nvSpPr>
        <p:spPr>
          <a:xfrm>
            <a:off x="251520" y="1988839"/>
            <a:ext cx="2952328" cy="107041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Or you can create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spotlight</a:t>
            </a:r>
            <a:r>
              <a:rPr lang="en-US" sz="2000" dirty="0" smtClean="0">
                <a:solidFill>
                  <a:schemeClr val="bg1"/>
                </a:solidFill>
              </a:rPr>
              <a:t> effects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highlight areas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17" name="[Group 6]"/>
          <p:cNvGrpSpPr/>
          <p:nvPr/>
        </p:nvGrpSpPr>
        <p:grpSpPr>
          <a:xfrm>
            <a:off x="1080382" y="3714288"/>
            <a:ext cx="1294603" cy="1298888"/>
            <a:chOff x="7020272" y="1392894"/>
            <a:chExt cx="1294603" cy="1298888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Create Spotlight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2" name="[Group 99]"/>
            <p:cNvGrpSpPr/>
            <p:nvPr/>
          </p:nvGrpSpPr>
          <p:grpSpPr>
            <a:xfrm>
              <a:off x="7257050" y="1501579"/>
              <a:ext cx="838200" cy="838200"/>
              <a:chOff x="2150418" y="2361045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2228551" y="2432718"/>
                <a:ext cx="587583" cy="54138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4"/>
              <p:cNvSpPr/>
              <p:nvPr/>
            </p:nvSpPr>
            <p:spPr>
              <a:xfrm>
                <a:off x="2325531" y="2515843"/>
                <a:ext cx="571012" cy="541382"/>
              </a:xfrm>
              <a:custGeom>
                <a:avLst/>
                <a:gdLst/>
                <a:ahLst/>
                <a:cxnLst/>
                <a:rect l="l" t="t" r="r" b="b"/>
                <a:pathLst>
                  <a:path w="716030" h="678875">
                    <a:moveTo>
                      <a:pt x="332954" y="123435"/>
                    </a:moveTo>
                    <a:cubicBezTo>
                      <a:pt x="241011" y="123435"/>
                      <a:pt x="166477" y="199421"/>
                      <a:pt x="166477" y="293154"/>
                    </a:cubicBezTo>
                    <a:cubicBezTo>
                      <a:pt x="166477" y="386887"/>
                      <a:pt x="241011" y="462873"/>
                      <a:pt x="332954" y="462873"/>
                    </a:cubicBezTo>
                    <a:cubicBezTo>
                      <a:pt x="424896" y="462873"/>
                      <a:pt x="499431" y="386887"/>
                      <a:pt x="499431" y="293154"/>
                    </a:cubicBezTo>
                    <a:cubicBezTo>
                      <a:pt x="499431" y="199421"/>
                      <a:pt x="424896" y="123435"/>
                      <a:pt x="332954" y="123435"/>
                    </a:cubicBezTo>
                    <a:close/>
                    <a:moveTo>
                      <a:pt x="0" y="0"/>
                    </a:moveTo>
                    <a:lnTo>
                      <a:pt x="716030" y="0"/>
                    </a:lnTo>
                    <a:lnTo>
                      <a:pt x="716030" y="678875"/>
                    </a:lnTo>
                    <a:lnTo>
                      <a:pt x="0" y="678875"/>
                    </a:lnTo>
                    <a:close/>
                  </a:path>
                </a:pathLst>
              </a:custGeom>
              <a:solidFill>
                <a:srgbClr val="0070C0">
                  <a:alpha val="6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150418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666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create complex animations: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3" name="[Group 2]"/>
          <p:cNvGrpSpPr/>
          <p:nvPr/>
        </p:nvGrpSpPr>
        <p:grpSpPr>
          <a:xfrm>
            <a:off x="3779912" y="2348880"/>
            <a:ext cx="4968552" cy="3184596"/>
            <a:chOff x="3779912" y="2348880"/>
            <a:chExt cx="4968552" cy="3184596"/>
          </a:xfrm>
        </p:grpSpPr>
        <p:sp>
          <p:nvSpPr>
            <p:cNvPr id="20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[Rounded Rectangle 5]"/>
            <p:cNvSpPr/>
            <p:nvPr/>
          </p:nvSpPr>
          <p:spPr>
            <a:xfrm>
              <a:off x="5004048" y="4503611"/>
              <a:ext cx="1624256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badcell"/>
            <p:cNvSpPr/>
            <p:nvPr/>
          </p:nvSpPr>
          <p:spPr>
            <a:xfrm>
              <a:off x="4499992" y="2348880"/>
              <a:ext cx="3240360" cy="10801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4" name="c1"/>
            <p:cNvSpPr/>
            <p:nvPr/>
          </p:nvSpPr>
          <p:spPr>
            <a:xfrm>
              <a:off x="480041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c2"/>
            <p:cNvSpPr/>
            <p:nvPr/>
          </p:nvSpPr>
          <p:spPr>
            <a:xfrm>
              <a:off x="552150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c3"/>
            <p:cNvSpPr/>
            <p:nvPr/>
          </p:nvSpPr>
          <p:spPr>
            <a:xfrm>
              <a:off x="624259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c4"/>
            <p:cNvSpPr/>
            <p:nvPr/>
          </p:nvSpPr>
          <p:spPr>
            <a:xfrm>
              <a:off x="6963683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578929471"/>
      </p:ext>
    </p:extLst>
  </p:cSld>
  <p:clrMapOvr>
    <a:masterClrMapping/>
  </p:clrMapOvr>
  <p:transition spd="slow" advTm="6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50" name="[Group 2]"/>
          <p:cNvGrpSpPr/>
          <p:nvPr/>
        </p:nvGrpSpPr>
        <p:grpSpPr>
          <a:xfrm>
            <a:off x="3779912" y="2348880"/>
            <a:ext cx="4968552" cy="3184596"/>
            <a:chOff x="3779912" y="2348880"/>
            <a:chExt cx="4968552" cy="3184596"/>
          </a:xfrm>
        </p:grpSpPr>
        <p:sp>
          <p:nvSpPr>
            <p:cNvPr id="51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2" name="[Rounded Rectangle 5]"/>
            <p:cNvSpPr/>
            <p:nvPr/>
          </p:nvSpPr>
          <p:spPr>
            <a:xfrm>
              <a:off x="5004048" y="4503611"/>
              <a:ext cx="1624256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3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badcell"/>
            <p:cNvSpPr/>
            <p:nvPr/>
          </p:nvSpPr>
          <p:spPr>
            <a:xfrm>
              <a:off x="4499992" y="2348880"/>
              <a:ext cx="3240360" cy="10801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5" name="c1"/>
            <p:cNvSpPr/>
            <p:nvPr/>
          </p:nvSpPr>
          <p:spPr>
            <a:xfrm>
              <a:off x="480041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6" name="c2"/>
            <p:cNvSpPr/>
            <p:nvPr/>
          </p:nvSpPr>
          <p:spPr>
            <a:xfrm>
              <a:off x="552150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c3"/>
            <p:cNvSpPr/>
            <p:nvPr/>
          </p:nvSpPr>
          <p:spPr>
            <a:xfrm>
              <a:off x="624259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8" name="c4"/>
            <p:cNvSpPr/>
            <p:nvPr/>
          </p:nvSpPr>
          <p:spPr>
            <a:xfrm>
              <a:off x="6963683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9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39" name="[Donut 4]"/>
          <p:cNvSpPr/>
          <p:nvPr/>
        </p:nvSpPr>
        <p:spPr>
          <a:xfrm>
            <a:off x="1006378" y="467184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40" name="[Flowchart: Extract 4]"/>
          <p:cNvSpPr>
            <a:spLocks noChangeAspect="1"/>
          </p:cNvSpPr>
          <p:nvPr/>
        </p:nvSpPr>
        <p:spPr>
          <a:xfrm rot="20042488">
            <a:off x="564806" y="584392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5" name="Group 4"/>
          <p:cNvGrpSpPr/>
          <p:nvPr/>
        </p:nvGrpSpPr>
        <p:grpSpPr>
          <a:xfrm>
            <a:off x="3779912" y="4343486"/>
            <a:ext cx="4968552" cy="1189990"/>
            <a:chOff x="3779912" y="4343486"/>
            <a:chExt cx="4968552" cy="1189990"/>
          </a:xfrm>
        </p:grpSpPr>
        <p:sp>
          <p:nvSpPr>
            <p:cNvPr id="20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[Rounded Rectangle 5]"/>
            <p:cNvSpPr/>
            <p:nvPr/>
          </p:nvSpPr>
          <p:spPr>
            <a:xfrm>
              <a:off x="5004048" y="4503611"/>
              <a:ext cx="1152128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badcell"/>
            <p:cNvSpPr/>
            <p:nvPr/>
          </p:nvSpPr>
          <p:spPr>
            <a:xfrm>
              <a:off x="6156176" y="4519152"/>
              <a:ext cx="472129" cy="49429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4" name="c1"/>
            <p:cNvSpPr/>
            <p:nvPr/>
          </p:nvSpPr>
          <p:spPr>
            <a:xfrm>
              <a:off x="6085656" y="4394990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c2"/>
            <p:cNvSpPr/>
            <p:nvPr/>
          </p:nvSpPr>
          <p:spPr>
            <a:xfrm>
              <a:off x="6216173" y="4344284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c3"/>
            <p:cNvSpPr/>
            <p:nvPr/>
          </p:nvSpPr>
          <p:spPr>
            <a:xfrm>
              <a:off x="6374538" y="4343486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c4"/>
            <p:cNvSpPr/>
            <p:nvPr/>
          </p:nvSpPr>
          <p:spPr>
            <a:xfrm>
              <a:off x="6539038" y="4387169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25425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00"/>
                            </p:stCondLst>
                            <p:childTnLst>
                              <p:par>
                                <p:cTn id="3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9" grpId="0" animBg="1"/>
      <p:bldP spid="39" grpId="1" animBg="1"/>
      <p:bldP spid="40" grpId="0" animBg="1"/>
      <p:bldP spid="40" grpId="1" animBg="1"/>
      <p:bldP spid="40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SlideStart201404071450543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1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2" name="[Rounded Rectangle 5]"/>
          <p:cNvSpPr/>
          <p:nvPr/>
        </p:nvSpPr>
        <p:spPr>
          <a:xfrm>
            <a:off x="5004048" y="4503611"/>
            <a:ext cx="1624256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badcell"/>
          <p:cNvSpPr/>
          <p:nvPr/>
        </p:nvSpPr>
        <p:spPr>
          <a:xfrm>
            <a:off x="4499992" y="2348880"/>
            <a:ext cx="3240360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c1"/>
          <p:cNvSpPr/>
          <p:nvPr/>
        </p:nvSpPr>
        <p:spPr>
          <a:xfrm>
            <a:off x="480041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6" name="c2"/>
          <p:cNvSpPr/>
          <p:nvPr/>
        </p:nvSpPr>
        <p:spPr>
          <a:xfrm>
            <a:off x="552150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c3"/>
          <p:cNvSpPr/>
          <p:nvPr/>
        </p:nvSpPr>
        <p:spPr>
          <a:xfrm>
            <a:off x="624259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8" name="c4"/>
          <p:cNvSpPr/>
          <p:nvPr/>
        </p:nvSpPr>
        <p:spPr>
          <a:xfrm>
            <a:off x="6963683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9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885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4071450543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1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2" name="[Rounded Rectangle 5]"/>
          <p:cNvSpPr>
            <a:spLocks/>
          </p:cNvSpPr>
          <p:nvPr/>
        </p:nvSpPr>
        <p:spPr>
          <a:xfrm>
            <a:off x="5004048" y="4503611"/>
            <a:ext cx="1624256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badcell"/>
          <p:cNvSpPr>
            <a:spLocks/>
          </p:cNvSpPr>
          <p:nvPr/>
        </p:nvSpPr>
        <p:spPr>
          <a:xfrm>
            <a:off x="4499992" y="2348880"/>
            <a:ext cx="3240360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c1"/>
          <p:cNvSpPr>
            <a:spLocks/>
          </p:cNvSpPr>
          <p:nvPr/>
        </p:nvSpPr>
        <p:spPr>
          <a:xfrm>
            <a:off x="480041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6" name="c2"/>
          <p:cNvSpPr>
            <a:spLocks/>
          </p:cNvSpPr>
          <p:nvPr/>
        </p:nvSpPr>
        <p:spPr>
          <a:xfrm>
            <a:off x="552150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c3"/>
          <p:cNvSpPr>
            <a:spLocks/>
          </p:cNvSpPr>
          <p:nvPr/>
        </p:nvSpPr>
        <p:spPr>
          <a:xfrm>
            <a:off x="624259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8" name="c4"/>
          <p:cNvSpPr>
            <a:spLocks/>
          </p:cNvSpPr>
          <p:nvPr/>
        </p:nvSpPr>
        <p:spPr>
          <a:xfrm>
            <a:off x="6963683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9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36449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1290813 0 -0.01290813 0 -0.02581626 0 E" pathEditMode="relative" ptsTypes="">
                                      <p:cBhvr>
                                        <p:cTn id="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</p:cBhvr>
                                      <p:by x="70933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148769 0.1368737 0.0148769 0.1368737 0.02975379 0.2737474 E" pathEditMode="relative" ptsTypes="">
                                      <p:cBhvr>
                                        <p:cTn id="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54"/>
                                        </p:tgtEl>
                                      </p:cBhvr>
                                      <p:by x="14570" y="45763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6334678 0.1163106 0.06334678 0.1163106 0.1266936 0.2326211 E" pathEditMode="relative" ptsTypes="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3105384 0.1126137 0.03105384 0.1126137 0.06210768 0.2252275 E" pathEditMode="relative" ptsTypes="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56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002836863 0.1125556 0.0002836863 0.1125556 0.0005673727 0.2251111 E" pathEditMode="relative" ptsTypes="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57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3015107 0.1157404 -0.03015107 0.1157404 -0.06030214 0.2314807 E" pathEditMode="relative" ptsTypes="">
                                      <p:cBhvr>
                                        <p:cTn id="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58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SlideEnd2014040714505439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0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[Rounded Rectangle 5]"/>
          <p:cNvSpPr/>
          <p:nvPr/>
        </p:nvSpPr>
        <p:spPr>
          <a:xfrm>
            <a:off x="5004048" y="4503611"/>
            <a:ext cx="1152128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badcell"/>
          <p:cNvSpPr/>
          <p:nvPr/>
        </p:nvSpPr>
        <p:spPr>
          <a:xfrm>
            <a:off x="6156176" y="4519152"/>
            <a:ext cx="472129" cy="494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c1"/>
          <p:cNvSpPr/>
          <p:nvPr/>
        </p:nvSpPr>
        <p:spPr>
          <a:xfrm>
            <a:off x="6085656" y="4394990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c2"/>
          <p:cNvSpPr/>
          <p:nvPr/>
        </p:nvSpPr>
        <p:spPr>
          <a:xfrm>
            <a:off x="6216173" y="4344284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c3"/>
          <p:cNvSpPr/>
          <p:nvPr/>
        </p:nvSpPr>
        <p:spPr>
          <a:xfrm>
            <a:off x="6374538" y="4343486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c4"/>
          <p:cNvSpPr/>
          <p:nvPr/>
        </p:nvSpPr>
        <p:spPr>
          <a:xfrm>
            <a:off x="6539038" y="4387169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7627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[Group 2]"/>
          <p:cNvGrpSpPr/>
          <p:nvPr/>
        </p:nvGrpSpPr>
        <p:grpSpPr>
          <a:xfrm>
            <a:off x="1080382" y="3212976"/>
            <a:ext cx="1294603" cy="1298888"/>
            <a:chOff x="1080382" y="3429000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429000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225430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Zoom to Area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18" name="[Group 11]"/>
            <p:cNvGrpSpPr/>
            <p:nvPr/>
          </p:nvGrpSpPr>
          <p:grpSpPr>
            <a:xfrm>
              <a:off x="1289474" y="3598912"/>
              <a:ext cx="838200" cy="838200"/>
              <a:chOff x="5247850" y="1096809"/>
              <a:chExt cx="838200" cy="83820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280854" y="1176244"/>
                <a:ext cx="774065" cy="54784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247850" y="1096809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1" name="Up Arrow 20"/>
              <p:cNvSpPr/>
              <p:nvPr/>
            </p:nvSpPr>
            <p:spPr>
              <a:xfrm>
                <a:off x="5542805" y="1185743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2" name="Up Arrow 21"/>
              <p:cNvSpPr/>
              <p:nvPr/>
            </p:nvSpPr>
            <p:spPr>
              <a:xfrm rot="10800000">
                <a:off x="5542805" y="1491856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3" name="Up Arrow 22"/>
              <p:cNvSpPr/>
              <p:nvPr/>
            </p:nvSpPr>
            <p:spPr>
              <a:xfrm rot="5400000">
                <a:off x="5780554" y="1228522"/>
                <a:ext cx="144988" cy="379216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4" name="Up Arrow 23"/>
              <p:cNvSpPr/>
              <p:nvPr/>
            </p:nvSpPr>
            <p:spPr>
              <a:xfrm rot="16200000" flipH="1">
                <a:off x="5363324" y="1276712"/>
                <a:ext cx="144988" cy="274552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486595" y="1331707"/>
                <a:ext cx="253034" cy="18420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zoom into different areas of the slide: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rectangles to mark areas to zoom into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7" name="zoom to area in landing page multiple areas gif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21.336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36305" y="2052128"/>
            <a:ext cx="4655764" cy="3491824"/>
          </a:xfrm>
          <a:prstGeom prst="rect">
            <a:avLst/>
          </a:prstGeom>
        </p:spPr>
      </p:pic>
      <p:sp>
        <p:nvSpPr>
          <p:cNvPr id="27" name="[Rectangle 3]"/>
          <p:cNvSpPr>
            <a:spLocks noChangeAspect="1"/>
          </p:cNvSpPr>
          <p:nvPr/>
        </p:nvSpPr>
        <p:spPr>
          <a:xfrm>
            <a:off x="4020460" y="2169432"/>
            <a:ext cx="2410996" cy="1808247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Rectangle 6]"/>
          <p:cNvSpPr>
            <a:spLocks noChangeAspect="1"/>
          </p:cNvSpPr>
          <p:nvPr/>
        </p:nvSpPr>
        <p:spPr>
          <a:xfrm>
            <a:off x="6584363" y="2132856"/>
            <a:ext cx="1997478" cy="1498109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Rectangle 7]"/>
          <p:cNvSpPr>
            <a:spLocks noChangeAspect="1"/>
          </p:cNvSpPr>
          <p:nvPr/>
        </p:nvSpPr>
        <p:spPr>
          <a:xfrm>
            <a:off x="6884721" y="2948019"/>
            <a:ext cx="1351044" cy="1013283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1168727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43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"/>
                            </p:stCondLst>
                            <p:childTnLst>
                              <p:par>
                                <p:cTn id="45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00"/>
                            </p:stCondLst>
                            <p:childTnLst>
                              <p:par>
                                <p:cTn id="5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2" grpId="0"/>
      <p:bldP spid="2" grpId="1"/>
      <p:bldP spid="91" grpId="0" animBg="1"/>
      <p:bldP spid="53" grpId="0" animBg="1"/>
      <p:bldP spid="53" grpId="1" animBg="1"/>
      <p:bldP spid="54" grpId="0" animBg="1"/>
      <p:bldP spid="54" grpId="1" animBg="1"/>
      <p:bldP spid="54" grpId="2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To zoom into different areas of the slide:</a:t>
            </a:r>
            <a:endParaRPr lang="en-SG" dirty="0"/>
          </a:p>
        </p:txBody>
      </p:sp>
      <p:sp>
        <p:nvSpPr>
          <p:cNvPr id="4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zoom to area in landing page multiple areas gif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21.336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6305" y="2052128"/>
            <a:ext cx="4655764" cy="3491824"/>
          </a:xfrm>
          <a:prstGeom prst="rect">
            <a:avLst/>
          </a:prstGeom>
        </p:spPr>
      </p:pic>
      <p:grpSp>
        <p:nvGrpSpPr>
          <p:cNvPr id="6" name="[Group 2]"/>
          <p:cNvGrpSpPr/>
          <p:nvPr/>
        </p:nvGrpSpPr>
        <p:grpSpPr>
          <a:xfrm>
            <a:off x="1080382" y="3212976"/>
            <a:ext cx="1294603" cy="1298888"/>
            <a:chOff x="1080382" y="3429000"/>
            <a:chExt cx="1294603" cy="1298888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429000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289474" y="4225430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Zoom to Area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9" name="[Group 11]"/>
            <p:cNvGrpSpPr/>
            <p:nvPr/>
          </p:nvGrpSpPr>
          <p:grpSpPr>
            <a:xfrm>
              <a:off x="1289474" y="3598912"/>
              <a:ext cx="838200" cy="838200"/>
              <a:chOff x="5247850" y="1096809"/>
              <a:chExt cx="838200" cy="8382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280854" y="1176244"/>
                <a:ext cx="774065" cy="54784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247850" y="1096809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2" name="Up Arrow 11"/>
              <p:cNvSpPr/>
              <p:nvPr/>
            </p:nvSpPr>
            <p:spPr>
              <a:xfrm>
                <a:off x="5542805" y="1185743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3" name="Up Arrow 12"/>
              <p:cNvSpPr/>
              <p:nvPr/>
            </p:nvSpPr>
            <p:spPr>
              <a:xfrm rot="10800000">
                <a:off x="5542805" y="1491856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4" name="Up Arrow 13"/>
              <p:cNvSpPr/>
              <p:nvPr/>
            </p:nvSpPr>
            <p:spPr>
              <a:xfrm rot="5400000">
                <a:off x="5780554" y="1228522"/>
                <a:ext cx="144988" cy="379216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5" name="Up Arrow 14"/>
              <p:cNvSpPr/>
              <p:nvPr/>
            </p:nvSpPr>
            <p:spPr>
              <a:xfrm rot="16200000" flipH="1">
                <a:off x="5363324" y="1276712"/>
                <a:ext cx="144988" cy="274552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486595" y="1331707"/>
                <a:ext cx="253034" cy="18420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" name="[Pentagon 90]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rectangles to mark areas to zoom into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80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To zoom into different areas of the slide:</a:t>
            </a:r>
            <a:endParaRPr lang="en-SG" dirty="0"/>
          </a:p>
        </p:txBody>
      </p:sp>
      <p:sp>
        <p:nvSpPr>
          <p:cNvPr id="4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[Pentagon 90]"/>
          <p:cNvSpPr/>
          <p:nvPr/>
        </p:nvSpPr>
        <p:spPr>
          <a:xfrm>
            <a:off x="251520" y="1988839"/>
            <a:ext cx="2952328" cy="1296145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More advanced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zoom in/out to show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drill down </a:t>
            </a:r>
            <a:r>
              <a:rPr lang="en-US" sz="2000" dirty="0" smtClean="0">
                <a:solidFill>
                  <a:schemeClr val="bg1"/>
                </a:solidFill>
              </a:rPr>
              <a:t>and </a:t>
            </a:r>
            <a:r>
              <a:rPr lang="en-US" sz="2000" dirty="0" smtClean="0">
                <a:solidFill>
                  <a:srgbClr val="FFFF00"/>
                </a:solidFill>
              </a:rPr>
              <a:t>step back </a:t>
            </a:r>
            <a:r>
              <a:rPr lang="en-US" sz="2000" dirty="0" smtClean="0">
                <a:solidFill>
                  <a:schemeClr val="bg1"/>
                </a:solidFill>
              </a:rPr>
              <a:t>effects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467544" y="3786296"/>
            <a:ext cx="2302715" cy="1298888"/>
            <a:chOff x="467544" y="3786296"/>
            <a:chExt cx="2302715" cy="1298888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475656" y="378629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684748" y="458272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Step back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467544" y="378629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76636" y="458272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Drill down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pic>
          <p:nvPicPr>
            <p:cNvPr id="2050" name="[Picture 2]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103" y="3933243"/>
              <a:ext cx="649483" cy="649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1" name="[Picture 3]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746" y="3933243"/>
              <a:ext cx="654422" cy="654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" name="auto-zoom documentation gif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23928" y="2060847"/>
            <a:ext cx="4680520" cy="351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8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2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[Group 4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Crop to Shape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4" name="[Group 102]"/>
            <p:cNvGrpSpPr/>
            <p:nvPr/>
          </p:nvGrpSpPr>
          <p:grpSpPr>
            <a:xfrm>
              <a:off x="1353167" y="3329112"/>
              <a:ext cx="838200" cy="838200"/>
              <a:chOff x="5228946" y="2361045"/>
              <a:chExt cx="838200" cy="838200"/>
            </a:xfrm>
          </p:grpSpPr>
          <p:sp>
            <p:nvSpPr>
              <p:cNvPr id="35" name="Rectangle 39"/>
              <p:cNvSpPr/>
              <p:nvPr/>
            </p:nvSpPr>
            <p:spPr>
              <a:xfrm>
                <a:off x="5276698" y="2436461"/>
                <a:ext cx="590701" cy="494090"/>
              </a:xfrm>
              <a:custGeom>
                <a:avLst/>
                <a:gdLst/>
                <a:ahLst/>
                <a:cxnLst/>
                <a:rect l="l" t="t" r="r" b="b"/>
                <a:pathLst>
                  <a:path w="854872" h="762000">
                    <a:moveTo>
                      <a:pt x="315122" y="73235"/>
                    </a:moveTo>
                    <a:cubicBezTo>
                      <a:pt x="209912" y="73235"/>
                      <a:pt x="124622" y="158525"/>
                      <a:pt x="124622" y="263735"/>
                    </a:cubicBezTo>
                    <a:cubicBezTo>
                      <a:pt x="124622" y="344232"/>
                      <a:pt x="174550" y="413068"/>
                      <a:pt x="245272" y="440600"/>
                    </a:cubicBezTo>
                    <a:lnTo>
                      <a:pt x="245272" y="484400"/>
                    </a:lnTo>
                    <a:lnTo>
                      <a:pt x="92872" y="547900"/>
                    </a:lnTo>
                    <a:lnTo>
                      <a:pt x="86522" y="655850"/>
                    </a:lnTo>
                    <a:lnTo>
                      <a:pt x="531022" y="643150"/>
                    </a:lnTo>
                    <a:lnTo>
                      <a:pt x="384972" y="484400"/>
                    </a:lnTo>
                    <a:lnTo>
                      <a:pt x="378974" y="442411"/>
                    </a:lnTo>
                    <a:cubicBezTo>
                      <a:pt x="432013" y="424278"/>
                      <a:pt x="473931" y="382714"/>
                      <a:pt x="493073" y="330087"/>
                    </a:cubicBezTo>
                    <a:lnTo>
                      <a:pt x="556422" y="338350"/>
                    </a:lnTo>
                    <a:lnTo>
                      <a:pt x="499272" y="205000"/>
                    </a:lnTo>
                    <a:lnTo>
                      <a:pt x="496531" y="208524"/>
                    </a:lnTo>
                    <a:cubicBezTo>
                      <a:pt x="473664" y="130106"/>
                      <a:pt x="401034" y="73235"/>
                      <a:pt x="315122" y="73235"/>
                    </a:cubicBezTo>
                    <a:close/>
                    <a:moveTo>
                      <a:pt x="0" y="0"/>
                    </a:moveTo>
                    <a:lnTo>
                      <a:pt x="854872" y="0"/>
                    </a:lnTo>
                    <a:lnTo>
                      <a:pt x="854872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41"/>
              <p:cNvSpPr/>
              <p:nvPr/>
            </p:nvSpPr>
            <p:spPr>
              <a:xfrm rot="771170">
                <a:off x="5635800" y="2669144"/>
                <a:ext cx="387585" cy="402233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582615">
                    <a:moveTo>
                      <a:pt x="228600" y="0"/>
                    </a:moveTo>
                    <a:cubicBezTo>
                      <a:pt x="314512" y="0"/>
                      <a:pt x="387142" y="56871"/>
                      <a:pt x="410009" y="135289"/>
                    </a:cubicBezTo>
                    <a:lnTo>
                      <a:pt x="412750" y="131765"/>
                    </a:lnTo>
                    <a:lnTo>
                      <a:pt x="469900" y="265115"/>
                    </a:lnTo>
                    <a:lnTo>
                      <a:pt x="406551" y="256852"/>
                    </a:lnTo>
                    <a:cubicBezTo>
                      <a:pt x="387409" y="309479"/>
                      <a:pt x="345491" y="351043"/>
                      <a:pt x="292452" y="369176"/>
                    </a:cubicBezTo>
                    <a:lnTo>
                      <a:pt x="298450" y="411165"/>
                    </a:lnTo>
                    <a:lnTo>
                      <a:pt x="444500" y="569915"/>
                    </a:lnTo>
                    <a:lnTo>
                      <a:pt x="0" y="582615"/>
                    </a:lnTo>
                    <a:lnTo>
                      <a:pt x="6350" y="474665"/>
                    </a:lnTo>
                    <a:lnTo>
                      <a:pt x="158750" y="411165"/>
                    </a:lnTo>
                    <a:lnTo>
                      <a:pt x="158750" y="367365"/>
                    </a:lnTo>
                    <a:cubicBezTo>
                      <a:pt x="88028" y="339833"/>
                      <a:pt x="38100" y="270997"/>
                      <a:pt x="38100" y="190500"/>
                    </a:cubicBezTo>
                    <a:cubicBezTo>
                      <a:pt x="38100" y="85290"/>
                      <a:pt x="123390" y="0"/>
                      <a:pt x="22860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228946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show only a part of a picture: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08113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a shape to mark the area you want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cut </a:t>
            </a:r>
            <a:r>
              <a:rPr lang="en-US" sz="2000" dirty="0">
                <a:solidFill>
                  <a:schemeClr val="bg1"/>
                </a:solidFill>
              </a:rPr>
              <a:t>out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[TextBox 3]"/>
          <p:cNvSpPr txBox="1"/>
          <p:nvPr/>
        </p:nvSpPr>
        <p:spPr>
          <a:xfrm>
            <a:off x="4139952" y="2564904"/>
            <a:ext cx="252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A great quote said by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       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-a known person</a:t>
            </a:r>
            <a:endParaRPr lang="en-SG" sz="2000" i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6" name="[Picture 8]" descr="File:Paul, George &amp; John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" t="20496" r="62033" b="28356"/>
          <a:stretch/>
        </p:blipFill>
        <p:spPr bwMode="auto">
          <a:xfrm>
            <a:off x="4954712" y="2163324"/>
            <a:ext cx="3793752" cy="346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[Freeform 7]"/>
          <p:cNvSpPr/>
          <p:nvPr/>
        </p:nvSpPr>
        <p:spPr>
          <a:xfrm>
            <a:off x="6111999" y="2564904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9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642299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3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"/>
                            </p:stCondLst>
                            <p:childTnLst>
                              <p:par>
                                <p:cTn id="35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1" grpId="0" animBg="1"/>
      <p:bldP spid="53" grpId="0" animBg="1"/>
      <p:bldP spid="53" grpId="1" animBg="1"/>
      <p:bldP spid="54" grpId="0" animBg="1"/>
      <p:bldP spid="54" grpId="1" animBg="1"/>
      <p:bldP spid="54" grpId="2" animBg="1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4071142565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PPIndicator201404071142565954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791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4179977 0 -0.4179977 0 -0.8359953 E" pathEditMode="relative" ptsTypes="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To show only a part of a </a:t>
            </a:r>
            <a:r>
              <a:rPr lang="en-SG" dirty="0" smtClean="0"/>
              <a:t>picture</a:t>
            </a:r>
            <a:r>
              <a:rPr lang="en-US" dirty="0" smtClean="0"/>
              <a:t>:</a:t>
            </a:r>
            <a:endParaRPr lang="en-SG" dirty="0"/>
          </a:p>
        </p:txBody>
      </p:sp>
      <p:grpSp>
        <p:nvGrpSpPr>
          <p:cNvPr id="28" name="[Group 4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Crop to Shape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2" name="[Group 102]"/>
            <p:cNvGrpSpPr/>
            <p:nvPr/>
          </p:nvGrpSpPr>
          <p:grpSpPr>
            <a:xfrm>
              <a:off x="1353167" y="3329112"/>
              <a:ext cx="838200" cy="838200"/>
              <a:chOff x="5228946" y="2361045"/>
              <a:chExt cx="838200" cy="838200"/>
            </a:xfrm>
          </p:grpSpPr>
          <p:sp>
            <p:nvSpPr>
              <p:cNvPr id="33" name="Rectangle 39"/>
              <p:cNvSpPr/>
              <p:nvPr/>
            </p:nvSpPr>
            <p:spPr>
              <a:xfrm>
                <a:off x="5276698" y="2436461"/>
                <a:ext cx="590701" cy="494090"/>
              </a:xfrm>
              <a:custGeom>
                <a:avLst/>
                <a:gdLst/>
                <a:ahLst/>
                <a:cxnLst/>
                <a:rect l="l" t="t" r="r" b="b"/>
                <a:pathLst>
                  <a:path w="854872" h="762000">
                    <a:moveTo>
                      <a:pt x="315122" y="73235"/>
                    </a:moveTo>
                    <a:cubicBezTo>
                      <a:pt x="209912" y="73235"/>
                      <a:pt x="124622" y="158525"/>
                      <a:pt x="124622" y="263735"/>
                    </a:cubicBezTo>
                    <a:cubicBezTo>
                      <a:pt x="124622" y="344232"/>
                      <a:pt x="174550" y="413068"/>
                      <a:pt x="245272" y="440600"/>
                    </a:cubicBezTo>
                    <a:lnTo>
                      <a:pt x="245272" y="484400"/>
                    </a:lnTo>
                    <a:lnTo>
                      <a:pt x="92872" y="547900"/>
                    </a:lnTo>
                    <a:lnTo>
                      <a:pt x="86522" y="655850"/>
                    </a:lnTo>
                    <a:lnTo>
                      <a:pt x="531022" y="643150"/>
                    </a:lnTo>
                    <a:lnTo>
                      <a:pt x="384972" y="484400"/>
                    </a:lnTo>
                    <a:lnTo>
                      <a:pt x="378974" y="442411"/>
                    </a:lnTo>
                    <a:cubicBezTo>
                      <a:pt x="432013" y="424278"/>
                      <a:pt x="473931" y="382714"/>
                      <a:pt x="493073" y="330087"/>
                    </a:cubicBezTo>
                    <a:lnTo>
                      <a:pt x="556422" y="338350"/>
                    </a:lnTo>
                    <a:lnTo>
                      <a:pt x="499272" y="205000"/>
                    </a:lnTo>
                    <a:lnTo>
                      <a:pt x="496531" y="208524"/>
                    </a:lnTo>
                    <a:cubicBezTo>
                      <a:pt x="473664" y="130106"/>
                      <a:pt x="401034" y="73235"/>
                      <a:pt x="315122" y="73235"/>
                    </a:cubicBezTo>
                    <a:close/>
                    <a:moveTo>
                      <a:pt x="0" y="0"/>
                    </a:moveTo>
                    <a:lnTo>
                      <a:pt x="854872" y="0"/>
                    </a:lnTo>
                    <a:lnTo>
                      <a:pt x="854872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lowchart: Connector 41"/>
              <p:cNvSpPr/>
              <p:nvPr/>
            </p:nvSpPr>
            <p:spPr>
              <a:xfrm rot="771170">
                <a:off x="5635800" y="2669144"/>
                <a:ext cx="387585" cy="402233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582615">
                    <a:moveTo>
                      <a:pt x="228600" y="0"/>
                    </a:moveTo>
                    <a:cubicBezTo>
                      <a:pt x="314512" y="0"/>
                      <a:pt x="387142" y="56871"/>
                      <a:pt x="410009" y="135289"/>
                    </a:cubicBezTo>
                    <a:lnTo>
                      <a:pt x="412750" y="131765"/>
                    </a:lnTo>
                    <a:lnTo>
                      <a:pt x="469900" y="265115"/>
                    </a:lnTo>
                    <a:lnTo>
                      <a:pt x="406551" y="256852"/>
                    </a:lnTo>
                    <a:cubicBezTo>
                      <a:pt x="387409" y="309479"/>
                      <a:pt x="345491" y="351043"/>
                      <a:pt x="292452" y="369176"/>
                    </a:cubicBezTo>
                    <a:lnTo>
                      <a:pt x="298450" y="411165"/>
                    </a:lnTo>
                    <a:lnTo>
                      <a:pt x="444500" y="569915"/>
                    </a:lnTo>
                    <a:lnTo>
                      <a:pt x="0" y="582615"/>
                    </a:lnTo>
                    <a:lnTo>
                      <a:pt x="6350" y="474665"/>
                    </a:lnTo>
                    <a:lnTo>
                      <a:pt x="158750" y="411165"/>
                    </a:lnTo>
                    <a:lnTo>
                      <a:pt x="158750" y="367365"/>
                    </a:lnTo>
                    <a:cubicBezTo>
                      <a:pt x="88028" y="339833"/>
                      <a:pt x="38100" y="270997"/>
                      <a:pt x="38100" y="190500"/>
                    </a:cubicBezTo>
                    <a:cubicBezTo>
                      <a:pt x="38100" y="85290"/>
                      <a:pt x="123390" y="0"/>
                      <a:pt x="22860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228946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36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TextBox 3]"/>
          <p:cNvSpPr txBox="1"/>
          <p:nvPr/>
        </p:nvSpPr>
        <p:spPr>
          <a:xfrm>
            <a:off x="4139952" y="2564904"/>
            <a:ext cx="252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A great quote said by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       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-a known person</a:t>
            </a:r>
            <a:endParaRPr lang="en-SG" sz="20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5" name="370aea0b-b2ff-48eb-889c-30bb3d91a008"/>
          <p:cNvSpPr/>
          <p:nvPr/>
        </p:nvSpPr>
        <p:spPr>
          <a:xfrm>
            <a:off x="6080510" y="2570425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blipFill>
            <a:blip r:embed="rId3"/>
            <a:stretch>
              <a:fillRect/>
            </a:stretch>
          </a:blipFill>
          <a:ln w="38100" cap="flat" cmpd="sng" algn="ctr">
            <a:noFill/>
            <a:prstDash val="solid"/>
          </a:ln>
          <a:effectLst>
            <a:softEdge rad="31750"/>
          </a:effectLst>
          <a:extLst>
            <a:ext uri="{91240B29-F687-4F45-9708-019B960494DF}">
              <a14:hiddenLine xmlns:a14="http://schemas.microsoft.com/office/drawing/2010/main" w="38100" cap="flat" cmpd="sng" algn="ctr">
                <a:solidFill>
                  <a:srgbClr val="0070C0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6" name="[Picture 8]" descr="File:Paul, George &amp; John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" t="20496" r="62033" b="28356"/>
          <a:stretch/>
        </p:blipFill>
        <p:spPr bwMode="auto">
          <a:xfrm>
            <a:off x="4954712" y="2163324"/>
            <a:ext cx="3793752" cy="346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[Freeform 7]"/>
          <p:cNvSpPr/>
          <p:nvPr/>
        </p:nvSpPr>
        <p:spPr>
          <a:xfrm>
            <a:off x="6111999" y="2564904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921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Captions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3" name="[Group 52]"/>
            <p:cNvGrpSpPr/>
            <p:nvPr/>
          </p:nvGrpSpPr>
          <p:grpSpPr>
            <a:xfrm>
              <a:off x="1334509" y="3373058"/>
              <a:ext cx="838200" cy="838200"/>
              <a:chOff x="5550695" y="3954500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6013" y="4073734"/>
                <a:ext cx="642016" cy="379712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50695" y="395450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Right Arrow 26"/>
              <p:cNvSpPr>
                <a:spLocks noChangeAspect="1"/>
              </p:cNvSpPr>
              <p:nvPr/>
            </p:nvSpPr>
            <p:spPr>
              <a:xfrm rot="4632386">
                <a:off x="5805486" y="4170627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621737" y="4465251"/>
                <a:ext cx="687682" cy="98991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add explanatory captions to self-study slides: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6600"/>
                </a:solidFill>
              </a:rPr>
              <a:t>Your explanations for the slide.</a:t>
            </a:r>
          </a:p>
          <a:p>
            <a:r>
              <a:rPr lang="en-US" dirty="0">
                <a:solidFill>
                  <a:srgbClr val="FF6600"/>
                </a:solidFill>
              </a:rPr>
              <a:t>More explanations</a:t>
            </a:r>
            <a:r>
              <a:rPr lang="en-US" dirty="0" smtClean="0">
                <a:solidFill>
                  <a:srgbClr val="FF6600"/>
                </a:solidFill>
              </a:rPr>
              <a:t>.</a:t>
            </a:r>
          </a:p>
        </p:txBody>
      </p:sp>
      <p:sp>
        <p:nvSpPr>
          <p:cNvPr id="2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Type your explanations in the slide notes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761712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4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3" grpId="0" animBg="1"/>
      <p:bldP spid="53" grpId="1" animBg="1"/>
      <p:bldP spid="54" grpId="0" animBg="1"/>
      <p:bldP spid="54" grpId="1" animBg="1"/>
      <p:bldP spid="54" grpId="2" animBg="1"/>
      <p:bldP spid="2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Captions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3" name="[Group 52]"/>
            <p:cNvGrpSpPr/>
            <p:nvPr/>
          </p:nvGrpSpPr>
          <p:grpSpPr>
            <a:xfrm>
              <a:off x="1334509" y="3373058"/>
              <a:ext cx="838200" cy="838200"/>
              <a:chOff x="5550695" y="3954500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6013" y="4073734"/>
                <a:ext cx="642016" cy="379712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50695" y="395450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Right Arrow 26"/>
              <p:cNvSpPr>
                <a:spLocks noChangeAspect="1"/>
              </p:cNvSpPr>
              <p:nvPr/>
            </p:nvSpPr>
            <p:spPr>
              <a:xfrm rot="4632386">
                <a:off x="5805486" y="4170627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621737" y="4465251"/>
                <a:ext cx="687682" cy="98991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add explanatory captions to self-study slides: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[Pentagon 22]"/>
          <p:cNvSpPr/>
          <p:nvPr/>
        </p:nvSpPr>
        <p:spPr>
          <a:xfrm>
            <a:off x="251520" y="4869160"/>
            <a:ext cx="2952328" cy="720080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Animated captions added to slides automatically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95935" y="4931020"/>
            <a:ext cx="4824535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Your explanations for the slide.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7" name="[Rectangle 16]"/>
          <p:cNvSpPr/>
          <p:nvPr/>
        </p:nvSpPr>
        <p:spPr>
          <a:xfrm>
            <a:off x="3995936" y="4931020"/>
            <a:ext cx="4824535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More explanations.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03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[Group 3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Audio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1" name="[Group 45]"/>
            <p:cNvGrpSpPr/>
            <p:nvPr/>
          </p:nvGrpSpPr>
          <p:grpSpPr>
            <a:xfrm>
              <a:off x="1334509" y="3331639"/>
              <a:ext cx="838200" cy="838200"/>
              <a:chOff x="3370502" y="5305123"/>
              <a:chExt cx="838200" cy="83820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3417276" y="5376568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370502" y="5305123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0" name="Rectangle 5"/>
              <p:cNvSpPr/>
              <p:nvPr/>
            </p:nvSpPr>
            <p:spPr>
              <a:xfrm>
                <a:off x="3874880" y="5437018"/>
                <a:ext cx="216424" cy="429245"/>
              </a:xfrm>
              <a:custGeom>
                <a:avLst/>
                <a:gdLst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56685 w 247861"/>
                  <a:gd name="connsiteY2" fmla="*/ 318394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81228 w 247861"/>
                  <a:gd name="connsiteY2" fmla="*/ 326575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861" h="491595">
                    <a:moveTo>
                      <a:pt x="0" y="168438"/>
                    </a:moveTo>
                    <a:lnTo>
                      <a:pt x="83956" y="162984"/>
                    </a:lnTo>
                    <a:cubicBezTo>
                      <a:pt x="83047" y="217514"/>
                      <a:pt x="82137" y="272045"/>
                      <a:pt x="81228" y="326575"/>
                    </a:cubicBezTo>
                    <a:lnTo>
                      <a:pt x="0" y="318394"/>
                    </a:lnTo>
                    <a:lnTo>
                      <a:pt x="0" y="168438"/>
                    </a:lnTo>
                    <a:close/>
                    <a:moveTo>
                      <a:pt x="247861" y="0"/>
                    </a:moveTo>
                    <a:cubicBezTo>
                      <a:pt x="246183" y="163865"/>
                      <a:pt x="244504" y="327730"/>
                      <a:pt x="242826" y="491595"/>
                    </a:cubicBezTo>
                    <a:lnTo>
                      <a:pt x="82985" y="327947"/>
                    </a:lnTo>
                    <a:cubicBezTo>
                      <a:pt x="83560" y="271749"/>
                      <a:pt x="84136" y="215552"/>
                      <a:pt x="84711" y="159354"/>
                    </a:cubicBezTo>
                    <a:lnTo>
                      <a:pt x="247861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1" name="Right Arrow 30"/>
              <p:cNvSpPr>
                <a:spLocks noChangeAspect="1"/>
              </p:cNvSpPr>
              <p:nvPr/>
            </p:nvSpPr>
            <p:spPr>
              <a:xfrm rot="18645116">
                <a:off x="3570659" y="5714549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generate audio narrations for slides: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170" name="[Picture 2]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[Rectangle 2]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6600"/>
                </a:solidFill>
              </a:rPr>
              <a:t>Your explanations for the slide.</a:t>
            </a:r>
          </a:p>
        </p:txBody>
      </p:sp>
      <p:sp>
        <p:nvSpPr>
          <p:cNvPr id="2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Type what you want to ‘say’ in slide notes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098156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00"/>
                            </p:stCondLst>
                            <p:childTnLst>
                              <p:par>
                                <p:cTn id="34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00"/>
                            </p:stCondLst>
                            <p:childTnLst>
                              <p:par>
                                <p:cTn id="4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3" grpId="0" animBg="1"/>
      <p:bldP spid="53" grpId="1" animBg="1"/>
      <p:bldP spid="54" grpId="0" animBg="1"/>
      <p:bldP spid="54" grpId="1" animBg="1"/>
      <p:bldP spid="54" grpId="2" animBg="1"/>
      <p:bldP spid="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[Picture 2]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" name="[Rectangle 2]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Your explanations for the slide</a:t>
            </a:r>
            <a:endParaRPr lang="en-SG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generate audio narrations for slides: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[Pentagon 22]"/>
          <p:cNvSpPr/>
          <p:nvPr/>
        </p:nvSpPr>
        <p:spPr>
          <a:xfrm>
            <a:off x="4788024" y="1806219"/>
            <a:ext cx="2952328" cy="1080120"/>
          </a:xfrm>
          <a:prstGeom prst="homePlate">
            <a:avLst>
              <a:gd name="adj" fmla="val 38503"/>
            </a:avLst>
          </a:prstGeom>
          <a:solidFill>
            <a:srgbClr val="FF6600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Audio narration generated and embedded in the slide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17" name="[Group 3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Audio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1" name="[Group 45]"/>
            <p:cNvGrpSpPr/>
            <p:nvPr/>
          </p:nvGrpSpPr>
          <p:grpSpPr>
            <a:xfrm>
              <a:off x="1334509" y="3331639"/>
              <a:ext cx="838200" cy="838200"/>
              <a:chOff x="3370502" y="5305123"/>
              <a:chExt cx="838200" cy="8382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3417276" y="5376568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3370502" y="5305123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4" name="Rectangle 5"/>
              <p:cNvSpPr/>
              <p:nvPr/>
            </p:nvSpPr>
            <p:spPr>
              <a:xfrm>
                <a:off x="3874880" y="5437018"/>
                <a:ext cx="216424" cy="429245"/>
              </a:xfrm>
              <a:custGeom>
                <a:avLst/>
                <a:gdLst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56685 w 247861"/>
                  <a:gd name="connsiteY2" fmla="*/ 318394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81228 w 247861"/>
                  <a:gd name="connsiteY2" fmla="*/ 326575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861" h="491595">
                    <a:moveTo>
                      <a:pt x="0" y="168438"/>
                    </a:moveTo>
                    <a:lnTo>
                      <a:pt x="83956" y="162984"/>
                    </a:lnTo>
                    <a:cubicBezTo>
                      <a:pt x="83047" y="217514"/>
                      <a:pt x="82137" y="272045"/>
                      <a:pt x="81228" y="326575"/>
                    </a:cubicBezTo>
                    <a:lnTo>
                      <a:pt x="0" y="318394"/>
                    </a:lnTo>
                    <a:lnTo>
                      <a:pt x="0" y="168438"/>
                    </a:lnTo>
                    <a:close/>
                    <a:moveTo>
                      <a:pt x="247861" y="0"/>
                    </a:moveTo>
                    <a:cubicBezTo>
                      <a:pt x="246183" y="163865"/>
                      <a:pt x="244504" y="327730"/>
                      <a:pt x="242826" y="491595"/>
                    </a:cubicBezTo>
                    <a:lnTo>
                      <a:pt x="82985" y="327947"/>
                    </a:lnTo>
                    <a:cubicBezTo>
                      <a:pt x="83560" y="271749"/>
                      <a:pt x="84136" y="215552"/>
                      <a:pt x="84711" y="159354"/>
                    </a:cubicBezTo>
                    <a:lnTo>
                      <a:pt x="247861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5" name="Right Arrow 34"/>
              <p:cNvSpPr>
                <a:spLocks noChangeAspect="1"/>
              </p:cNvSpPr>
              <p:nvPr/>
            </p:nvSpPr>
            <p:spPr>
              <a:xfrm rot="18645116">
                <a:off x="3570659" y="5714549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Type what you want to ‘say’ in slide notes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2" name="Sound"/>
          <p:cNvSpPr>
            <a:spLocks noEditPoints="1" noChangeArrowheads="1"/>
          </p:cNvSpPr>
          <p:nvPr/>
        </p:nvSpPr>
        <p:spPr bwMode="auto">
          <a:xfrm>
            <a:off x="7884368" y="2032645"/>
            <a:ext cx="785811" cy="676275"/>
          </a:xfrm>
          <a:custGeom>
            <a:avLst/>
            <a:gdLst>
              <a:gd name="T0" fmla="*/ 11164 w 21600"/>
              <a:gd name="T1" fmla="*/ 21159 h 21600"/>
              <a:gd name="T2" fmla="*/ 11164 w 21600"/>
              <a:gd name="T3" fmla="*/ 0 h 21600"/>
              <a:gd name="T4" fmla="*/ 0 w 21600"/>
              <a:gd name="T5" fmla="*/ 10800 h 21600"/>
              <a:gd name="T6" fmla="*/ 21600 w 21600"/>
              <a:gd name="T7" fmla="*/ 10800 h 21600"/>
              <a:gd name="T8" fmla="*/ 761 w 21600"/>
              <a:gd name="T9" fmla="*/ 22454 h 21600"/>
              <a:gd name="T10" fmla="*/ 21069 w 21600"/>
              <a:gd name="T11" fmla="*/ 28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7273"/>
                </a:moveTo>
                <a:lnTo>
                  <a:pt x="5824" y="7273"/>
                </a:lnTo>
                <a:lnTo>
                  <a:pt x="11164" y="0"/>
                </a:lnTo>
                <a:lnTo>
                  <a:pt x="11164" y="21159"/>
                </a:lnTo>
                <a:lnTo>
                  <a:pt x="5824" y="13885"/>
                </a:lnTo>
                <a:lnTo>
                  <a:pt x="0" y="13885"/>
                </a:lnTo>
                <a:lnTo>
                  <a:pt x="0" y="7273"/>
                </a:lnTo>
                <a:close/>
              </a:path>
              <a:path w="21600" h="21600">
                <a:moveTo>
                  <a:pt x="13024" y="7273"/>
                </a:moveTo>
                <a:lnTo>
                  <a:pt x="13591" y="6722"/>
                </a:lnTo>
                <a:lnTo>
                  <a:pt x="13833" y="7548"/>
                </a:lnTo>
                <a:lnTo>
                  <a:pt x="14076" y="8485"/>
                </a:lnTo>
                <a:lnTo>
                  <a:pt x="14157" y="9367"/>
                </a:lnTo>
                <a:lnTo>
                  <a:pt x="14197" y="10524"/>
                </a:lnTo>
                <a:lnTo>
                  <a:pt x="14197" y="11406"/>
                </a:lnTo>
                <a:lnTo>
                  <a:pt x="14116" y="12012"/>
                </a:lnTo>
                <a:lnTo>
                  <a:pt x="13995" y="12728"/>
                </a:lnTo>
                <a:lnTo>
                  <a:pt x="13833" y="13444"/>
                </a:lnTo>
                <a:lnTo>
                  <a:pt x="13712" y="14106"/>
                </a:lnTo>
                <a:lnTo>
                  <a:pt x="13591" y="14546"/>
                </a:lnTo>
                <a:lnTo>
                  <a:pt x="13065" y="13885"/>
                </a:lnTo>
                <a:lnTo>
                  <a:pt x="13307" y="12893"/>
                </a:lnTo>
                <a:lnTo>
                  <a:pt x="13469" y="11791"/>
                </a:lnTo>
                <a:lnTo>
                  <a:pt x="13550" y="10910"/>
                </a:lnTo>
                <a:lnTo>
                  <a:pt x="13591" y="10138"/>
                </a:lnTo>
                <a:lnTo>
                  <a:pt x="13469" y="9367"/>
                </a:lnTo>
                <a:lnTo>
                  <a:pt x="13388" y="8595"/>
                </a:lnTo>
                <a:lnTo>
                  <a:pt x="13267" y="7934"/>
                </a:lnTo>
                <a:lnTo>
                  <a:pt x="13024" y="7273"/>
                </a:lnTo>
                <a:close/>
              </a:path>
              <a:path w="21600" h="21600">
                <a:moveTo>
                  <a:pt x="16382" y="3967"/>
                </a:moveTo>
                <a:lnTo>
                  <a:pt x="16786" y="5179"/>
                </a:lnTo>
                <a:lnTo>
                  <a:pt x="17150" y="6612"/>
                </a:lnTo>
                <a:lnTo>
                  <a:pt x="17474" y="8651"/>
                </a:lnTo>
                <a:lnTo>
                  <a:pt x="17595" y="9753"/>
                </a:lnTo>
                <a:lnTo>
                  <a:pt x="17635" y="12012"/>
                </a:lnTo>
                <a:lnTo>
                  <a:pt x="17393" y="13665"/>
                </a:lnTo>
                <a:lnTo>
                  <a:pt x="17150" y="15208"/>
                </a:lnTo>
                <a:lnTo>
                  <a:pt x="16786" y="16310"/>
                </a:lnTo>
                <a:lnTo>
                  <a:pt x="16341" y="17687"/>
                </a:lnTo>
                <a:lnTo>
                  <a:pt x="15815" y="17081"/>
                </a:lnTo>
                <a:lnTo>
                  <a:pt x="16503" y="14602"/>
                </a:lnTo>
                <a:lnTo>
                  <a:pt x="16786" y="13169"/>
                </a:lnTo>
                <a:lnTo>
                  <a:pt x="16867" y="12012"/>
                </a:lnTo>
                <a:lnTo>
                  <a:pt x="16867" y="9642"/>
                </a:lnTo>
                <a:lnTo>
                  <a:pt x="16705" y="7989"/>
                </a:lnTo>
                <a:lnTo>
                  <a:pt x="16422" y="6612"/>
                </a:lnTo>
                <a:lnTo>
                  <a:pt x="16220" y="5675"/>
                </a:lnTo>
                <a:lnTo>
                  <a:pt x="15856" y="4518"/>
                </a:lnTo>
                <a:lnTo>
                  <a:pt x="16382" y="3967"/>
                </a:lnTo>
                <a:close/>
              </a:path>
              <a:path w="21600" h="21600">
                <a:moveTo>
                  <a:pt x="18889" y="1377"/>
                </a:moveTo>
                <a:lnTo>
                  <a:pt x="19415" y="826"/>
                </a:lnTo>
                <a:lnTo>
                  <a:pt x="20194" y="2576"/>
                </a:lnTo>
                <a:lnTo>
                  <a:pt x="20831" y="4683"/>
                </a:lnTo>
                <a:lnTo>
                  <a:pt x="21357" y="7204"/>
                </a:lnTo>
                <a:lnTo>
                  <a:pt x="21650" y="9450"/>
                </a:lnTo>
                <a:lnTo>
                  <a:pt x="21600" y="12301"/>
                </a:lnTo>
                <a:lnTo>
                  <a:pt x="21215" y="15938"/>
                </a:lnTo>
                <a:lnTo>
                  <a:pt x="20629" y="18348"/>
                </a:lnTo>
                <a:lnTo>
                  <a:pt x="19415" y="21655"/>
                </a:lnTo>
                <a:lnTo>
                  <a:pt x="18889" y="21159"/>
                </a:lnTo>
                <a:lnTo>
                  <a:pt x="19901" y="18404"/>
                </a:lnTo>
                <a:lnTo>
                  <a:pt x="20467" y="15593"/>
                </a:lnTo>
                <a:lnTo>
                  <a:pt x="20791" y="12342"/>
                </a:lnTo>
                <a:lnTo>
                  <a:pt x="20871" y="9532"/>
                </a:lnTo>
                <a:lnTo>
                  <a:pt x="20629" y="7411"/>
                </a:lnTo>
                <a:lnTo>
                  <a:pt x="20062" y="4628"/>
                </a:lnTo>
                <a:lnTo>
                  <a:pt x="19415" y="2810"/>
                </a:lnTo>
                <a:lnTo>
                  <a:pt x="18889" y="1377"/>
                </a:lnTo>
                <a:close/>
              </a:path>
            </a:pathLst>
          </a:custGeom>
          <a:solidFill>
            <a:srgbClr val="0070C0"/>
          </a:solidFill>
          <a:ln w="28575">
            <a:solidFill>
              <a:schemeClr val="bg1"/>
            </a:solidFill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[Rounded Rectangle 7]"/>
          <p:cNvSpPr/>
          <p:nvPr/>
        </p:nvSpPr>
        <p:spPr>
          <a:xfrm flipV="1">
            <a:off x="3509861" y="5877272"/>
            <a:ext cx="414067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[Rounded Rectangle 15]"/>
          <p:cNvSpPr/>
          <p:nvPr/>
        </p:nvSpPr>
        <p:spPr>
          <a:xfrm flipV="1">
            <a:off x="3995936" y="5877271"/>
            <a:ext cx="1152128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[Rounded Rectangle 16]"/>
          <p:cNvSpPr/>
          <p:nvPr/>
        </p:nvSpPr>
        <p:spPr>
          <a:xfrm flipV="1">
            <a:off x="5245498" y="5877272"/>
            <a:ext cx="550637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[Rounded Rectangle 18]"/>
          <p:cNvSpPr/>
          <p:nvPr/>
        </p:nvSpPr>
        <p:spPr>
          <a:xfrm flipV="1">
            <a:off x="5940152" y="5877271"/>
            <a:ext cx="360040" cy="4572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7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mph" presetSubtype="0" repeatCount="4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[Picture 2]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2" b="24523"/>
          <a:stretch/>
        </p:blipFill>
        <p:spPr bwMode="auto">
          <a:xfrm>
            <a:off x="1547664" y="2979813"/>
            <a:ext cx="6264696" cy="1817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it from </a:t>
            </a:r>
            <a:r>
              <a:rPr lang="en-US" sz="3200" dirty="0" smtClean="0">
                <a:solidFill>
                  <a:srgbClr val="FFFF00"/>
                </a:solidFill>
              </a:rPr>
              <a:t>http://PowerPointLabs.info</a:t>
            </a:r>
            <a:endParaRPr lang="en-SG" sz="3200" dirty="0">
              <a:solidFill>
                <a:srgbClr val="FFFF00"/>
              </a:solidFill>
            </a:endParaRPr>
          </a:p>
        </p:txBody>
      </p:sp>
      <p:sp>
        <p:nvSpPr>
          <p:cNvPr id="25" name="[Rectangle 24]"/>
          <p:cNvSpPr/>
          <p:nvPr/>
        </p:nvSpPr>
        <p:spPr>
          <a:xfrm>
            <a:off x="1403648" y="1508591"/>
            <a:ext cx="59406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</a:rPr>
              <a:t>A free add-in </a:t>
            </a:r>
            <a:br>
              <a:rPr lang="en-US" sz="3600" b="1" dirty="0" smtClean="0">
                <a:solidFill>
                  <a:srgbClr val="0070C0"/>
                </a:solidFill>
              </a:rPr>
            </a:br>
            <a:r>
              <a:rPr lang="en-US" sz="3600" b="1" dirty="0" smtClean="0">
                <a:solidFill>
                  <a:srgbClr val="0070C0"/>
                </a:solidFill>
              </a:rPr>
              <a:t>for PowerPoint 2010 and 2013</a:t>
            </a:r>
            <a:endParaRPr lang="en-SG" sz="2800" b="1" dirty="0">
              <a:solidFill>
                <a:srgbClr val="0070C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rot="19527737">
            <a:off x="-1879270" y="598188"/>
            <a:ext cx="6514981" cy="784475"/>
            <a:chOff x="2318945" y="3959399"/>
            <a:chExt cx="3384376" cy="784475"/>
          </a:xfrm>
        </p:grpSpPr>
        <p:sp>
          <p:nvSpPr>
            <p:cNvPr id="14" name="Rectangle 7"/>
            <p:cNvSpPr/>
            <p:nvPr/>
          </p:nvSpPr>
          <p:spPr>
            <a:xfrm rot="16200000" flipH="1">
              <a:off x="3972726" y="3162742"/>
              <a:ext cx="439891" cy="2722374"/>
            </a:xfrm>
            <a:custGeom>
              <a:avLst/>
              <a:gdLst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60040 w 360040"/>
                <a:gd name="connsiteY2" fmla="*/ 647181 h 647181"/>
                <a:gd name="connsiteX3" fmla="*/ 0 w 360040"/>
                <a:gd name="connsiteY3" fmla="*/ 647181 h 647181"/>
                <a:gd name="connsiteX4" fmla="*/ 0 w 360040"/>
                <a:gd name="connsiteY4" fmla="*/ 0 h 647181"/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59420 w 360040"/>
                <a:gd name="connsiteY2" fmla="*/ 312392 h 647181"/>
                <a:gd name="connsiteX3" fmla="*/ 360040 w 360040"/>
                <a:gd name="connsiteY3" fmla="*/ 647181 h 647181"/>
                <a:gd name="connsiteX4" fmla="*/ 0 w 360040"/>
                <a:gd name="connsiteY4" fmla="*/ 647181 h 647181"/>
                <a:gd name="connsiteX5" fmla="*/ 0 w 360040"/>
                <a:gd name="connsiteY5" fmla="*/ 0 h 647181"/>
                <a:gd name="connsiteX0" fmla="*/ 0 w 399901"/>
                <a:gd name="connsiteY0" fmla="*/ 0 h 647181"/>
                <a:gd name="connsiteX1" fmla="*/ 360040 w 399901"/>
                <a:gd name="connsiteY1" fmla="*/ 0 h 647181"/>
                <a:gd name="connsiteX2" fmla="*/ 399901 w 399901"/>
                <a:gd name="connsiteY2" fmla="*/ 314773 h 647181"/>
                <a:gd name="connsiteX3" fmla="*/ 360040 w 399901"/>
                <a:gd name="connsiteY3" fmla="*/ 647181 h 647181"/>
                <a:gd name="connsiteX4" fmla="*/ 0 w 399901"/>
                <a:gd name="connsiteY4" fmla="*/ 647181 h 647181"/>
                <a:gd name="connsiteX5" fmla="*/ 0 w 399901"/>
                <a:gd name="connsiteY5" fmla="*/ 0 h 64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901" h="647181">
                  <a:moveTo>
                    <a:pt x="0" y="0"/>
                  </a:moveTo>
                  <a:lnTo>
                    <a:pt x="360040" y="0"/>
                  </a:lnTo>
                  <a:cubicBezTo>
                    <a:pt x="359833" y="104131"/>
                    <a:pt x="400108" y="210642"/>
                    <a:pt x="399901" y="314773"/>
                  </a:cubicBezTo>
                  <a:cubicBezTo>
                    <a:pt x="400108" y="426369"/>
                    <a:pt x="359833" y="535585"/>
                    <a:pt x="360040" y="647181"/>
                  </a:cubicBezTo>
                  <a:lnTo>
                    <a:pt x="0" y="647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58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" name="Rectangle 1"/>
            <p:cNvSpPr/>
            <p:nvPr/>
          </p:nvSpPr>
          <p:spPr>
            <a:xfrm>
              <a:off x="2318945" y="3959399"/>
              <a:ext cx="3384376" cy="576064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This video was created </a:t>
              </a:r>
              <a:br>
                <a:rPr lang="en-US" dirty="0" smtClean="0"/>
              </a:br>
              <a:r>
                <a:rPr lang="en-US" dirty="0" smtClean="0"/>
                <a:t>using </a:t>
              </a:r>
              <a:r>
                <a:rPr lang="en-US" b="1" dirty="0" err="1" smtClean="0"/>
                <a:t>PowerPointLabs</a:t>
              </a:r>
              <a:endParaRPr lang="en-SG" dirty="0"/>
            </a:p>
          </p:txBody>
        </p:sp>
      </p:grpSp>
      <p:grpSp>
        <p:nvGrpSpPr>
          <p:cNvPr id="18" name="Group 17"/>
          <p:cNvGrpSpPr/>
          <p:nvPr/>
        </p:nvGrpSpPr>
        <p:grpSpPr>
          <a:xfrm rot="19527737">
            <a:off x="-6530248" y="3799371"/>
            <a:ext cx="6514981" cy="784475"/>
            <a:chOff x="2318945" y="3959399"/>
            <a:chExt cx="3384376" cy="784475"/>
          </a:xfrm>
        </p:grpSpPr>
        <p:sp>
          <p:nvSpPr>
            <p:cNvPr id="19" name="Rectangle 7"/>
            <p:cNvSpPr/>
            <p:nvPr/>
          </p:nvSpPr>
          <p:spPr>
            <a:xfrm rot="16200000" flipH="1">
              <a:off x="3972726" y="3162742"/>
              <a:ext cx="439891" cy="2722374"/>
            </a:xfrm>
            <a:custGeom>
              <a:avLst/>
              <a:gdLst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60040 w 360040"/>
                <a:gd name="connsiteY2" fmla="*/ 647181 h 647181"/>
                <a:gd name="connsiteX3" fmla="*/ 0 w 360040"/>
                <a:gd name="connsiteY3" fmla="*/ 647181 h 647181"/>
                <a:gd name="connsiteX4" fmla="*/ 0 w 360040"/>
                <a:gd name="connsiteY4" fmla="*/ 0 h 647181"/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59420 w 360040"/>
                <a:gd name="connsiteY2" fmla="*/ 312392 h 647181"/>
                <a:gd name="connsiteX3" fmla="*/ 360040 w 360040"/>
                <a:gd name="connsiteY3" fmla="*/ 647181 h 647181"/>
                <a:gd name="connsiteX4" fmla="*/ 0 w 360040"/>
                <a:gd name="connsiteY4" fmla="*/ 647181 h 647181"/>
                <a:gd name="connsiteX5" fmla="*/ 0 w 360040"/>
                <a:gd name="connsiteY5" fmla="*/ 0 h 647181"/>
                <a:gd name="connsiteX0" fmla="*/ 0 w 399901"/>
                <a:gd name="connsiteY0" fmla="*/ 0 h 647181"/>
                <a:gd name="connsiteX1" fmla="*/ 360040 w 399901"/>
                <a:gd name="connsiteY1" fmla="*/ 0 h 647181"/>
                <a:gd name="connsiteX2" fmla="*/ 399901 w 399901"/>
                <a:gd name="connsiteY2" fmla="*/ 314773 h 647181"/>
                <a:gd name="connsiteX3" fmla="*/ 360040 w 399901"/>
                <a:gd name="connsiteY3" fmla="*/ 647181 h 647181"/>
                <a:gd name="connsiteX4" fmla="*/ 0 w 399901"/>
                <a:gd name="connsiteY4" fmla="*/ 647181 h 647181"/>
                <a:gd name="connsiteX5" fmla="*/ 0 w 399901"/>
                <a:gd name="connsiteY5" fmla="*/ 0 h 64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901" h="647181">
                  <a:moveTo>
                    <a:pt x="0" y="0"/>
                  </a:moveTo>
                  <a:lnTo>
                    <a:pt x="360040" y="0"/>
                  </a:lnTo>
                  <a:cubicBezTo>
                    <a:pt x="359833" y="104131"/>
                    <a:pt x="400108" y="210642"/>
                    <a:pt x="399901" y="314773"/>
                  </a:cubicBezTo>
                  <a:cubicBezTo>
                    <a:pt x="400108" y="426369"/>
                    <a:pt x="359833" y="535585"/>
                    <a:pt x="360040" y="647181"/>
                  </a:cubicBezTo>
                  <a:lnTo>
                    <a:pt x="0" y="647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58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318945" y="3959399"/>
              <a:ext cx="3384376" cy="576064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This video was created </a:t>
              </a:r>
              <a:br>
                <a:rPr lang="en-US" dirty="0" smtClean="0"/>
              </a:br>
              <a:r>
                <a:rPr lang="en-US" dirty="0" smtClean="0"/>
                <a:t>using </a:t>
              </a:r>
              <a:r>
                <a:rPr lang="en-US" b="1" dirty="0" err="1" smtClean="0"/>
                <a:t>PowerPointLabs</a:t>
              </a:r>
              <a:endParaRPr lang="en-SG" dirty="0"/>
            </a:p>
          </p:txBody>
        </p:sp>
      </p:grpSp>
    </p:spTree>
    <p:extLst>
      <p:ext uri="{BB962C8B-B14F-4D97-AF65-F5344CB8AC3E}">
        <p14:creationId xmlns:p14="http://schemas.microsoft.com/office/powerpoint/2010/main" val="3678100186"/>
      </p:ext>
    </p:extLst>
  </p:cSld>
  <p:clrMapOvr>
    <a:masterClrMapping/>
  </p:clrMapOvr>
  <p:transition spd="slow" advTm="10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C 0.2543186 -0.2333904 0.2543186 -0.2333904 0.5086371 -0.4667808 E" pathEditMode="relative" ptsTypes="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Title: </a:t>
            </a:r>
            <a:r>
              <a:rPr lang="en-US" dirty="0"/>
              <a:t>Use PowerPoint a lot? This two-minute video will save you a ton of time.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Description:</a:t>
            </a:r>
          </a:p>
          <a:p>
            <a:pPr marL="0" indent="0">
              <a:buNone/>
            </a:pPr>
            <a:r>
              <a:rPr lang="en-US" dirty="0" smtClean="0"/>
              <a:t>Use PowerPoint a lot? This two-minute video will save you a ton of time. A feature demo of the free </a:t>
            </a:r>
            <a:r>
              <a:rPr lang="en-US" dirty="0" err="1" smtClean="0"/>
              <a:t>PowerPointLabs</a:t>
            </a:r>
            <a:r>
              <a:rPr lang="en-US" dirty="0" smtClean="0"/>
              <a:t> add-in for Microsoft PowerPoint 2010 and 2013.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Keywords:</a:t>
            </a:r>
          </a:p>
          <a:p>
            <a:pPr marL="0" indent="0">
              <a:buNone/>
            </a:pPr>
            <a:r>
              <a:rPr lang="en-US" dirty="0" smtClean="0"/>
              <a:t>Microsoft PowerPoint presentation</a:t>
            </a:r>
          </a:p>
          <a:p>
            <a:pPr marL="0" indent="0">
              <a:buNone/>
            </a:pPr>
            <a:r>
              <a:rPr lang="en-US" dirty="0" smtClean="0"/>
              <a:t>Free Add-in plugin demo zoom crop animate spotlight highlight </a:t>
            </a:r>
          </a:p>
        </p:txBody>
      </p:sp>
    </p:spTree>
    <p:extLst>
      <p:ext uri="{BB962C8B-B14F-4D97-AF65-F5344CB8AC3E}">
        <p14:creationId xmlns:p14="http://schemas.microsoft.com/office/powerpoint/2010/main" val="2298173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Ack2014040615132638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65" y="1600200"/>
            <a:ext cx="6994670" cy="4525963"/>
          </a:xfrm>
        </p:spPr>
      </p:pic>
    </p:spTree>
    <p:extLst>
      <p:ext uri="{BB962C8B-B14F-4D97-AF65-F5344CB8AC3E}">
        <p14:creationId xmlns:p14="http://schemas.microsoft.com/office/powerpoint/2010/main" val="197321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End2014040711425658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[Picture 5]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3275856" y="1556792"/>
            <a:ext cx="5760640" cy="4882909"/>
            <a:chOff x="3275856" y="1556792"/>
            <a:chExt cx="5760640" cy="4882909"/>
          </a:xfrm>
        </p:grpSpPr>
        <p:pic>
          <p:nvPicPr>
            <p:cNvPr id="3077" name="Picture 5"/>
            <p:cNvPicPr>
              <a:picLocks noChangeAspect="1" noChangeArrowheads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5856" y="1556792"/>
              <a:ext cx="5760640" cy="4882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883" t="7327" r="7646" b="82311"/>
            <a:stretch/>
          </p:blipFill>
          <p:spPr bwMode="auto">
            <a:xfrm>
              <a:off x="5768156" y="1916889"/>
              <a:ext cx="776039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09" t="6936" r="44297" b="82702"/>
            <a:stretch/>
          </p:blipFill>
          <p:spPr bwMode="auto">
            <a:xfrm>
              <a:off x="7812360" y="1906477"/>
              <a:ext cx="702468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618" t="6985" r="986" b="82653"/>
            <a:stretch/>
          </p:blipFill>
          <p:spPr bwMode="auto">
            <a:xfrm>
              <a:off x="8514828" y="1907365"/>
              <a:ext cx="80440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[Rectangle 3]"/>
          <p:cNvSpPr/>
          <p:nvPr/>
        </p:nvSpPr>
        <p:spPr>
          <a:xfrm>
            <a:off x="0" y="0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[Title 2]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indicate which point you are describing: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HighlightTextShape201404061513263623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[Flowchart: Extract 4]"/>
          <p:cNvSpPr>
            <a:spLocks noChangeAspect="1"/>
          </p:cNvSpPr>
          <p:nvPr/>
        </p:nvSpPr>
        <p:spPr>
          <a:xfrm rot="20042488">
            <a:off x="503573" y="2435474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2" name="[Donut 4]"/>
          <p:cNvSpPr/>
          <p:nvPr/>
        </p:nvSpPr>
        <p:spPr>
          <a:xfrm>
            <a:off x="683568" y="1353713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pic>
        <p:nvPicPr>
          <p:cNvPr id="34" name="[Picture 5]"/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5768156" y="1860697"/>
            <a:ext cx="357187" cy="467833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467039"/>
      </p:ext>
    </p:extLst>
  </p:cSld>
  <p:clrMapOvr>
    <a:masterClrMapping/>
  </p:clrMapOvr>
  <p:transition spd="slow"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2523572 0.003936344 -0.2523572 0.003936344 -0.5047145 0.007872688 E" pathEditMode="relative" ptsTypes="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262077" y="26207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0.08403 -0.08866 " pathEditMode="relative" rAng="0" ptsTypes="AA">
                                      <p:cBhvr>
                                        <p:cTn id="39" dur="7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1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"/>
                            </p:stCondLst>
                            <p:childTnLst>
                              <p:par>
                                <p:cTn id="4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7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  <p:bldP spid="71" grpId="0" animBg="1"/>
      <p:bldP spid="71" grpId="1" animBg="1"/>
      <p:bldP spid="71" grpId="2" animBg="1"/>
      <p:bldP spid="72" grpId="0" animBg="1"/>
      <p:bldP spid="7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HighlightBulletsSlide2014040617213859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indicate which point you are describing:</a:t>
            </a:r>
            <a:endParaRPr lang="en-SG" dirty="0"/>
          </a:p>
        </p:txBody>
      </p:sp>
      <p:pic>
        <p:nvPicPr>
          <p:cNvPr id="52" name="[Picture 5]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3ea58510-f912-41a0-953d-ca355ff351e1"/>
          <p:cNvSpPr/>
          <p:nvPr/>
        </p:nvSpPr>
        <p:spPr>
          <a:xfrm flipH="1">
            <a:off x="-108520" y="3743940"/>
            <a:ext cx="3391786" cy="3285460"/>
          </a:xfrm>
          <a:custGeom>
            <a:avLst/>
            <a:gdLst>
              <a:gd name="connsiteX0" fmla="*/ 659218 w 3391786"/>
              <a:gd name="connsiteY0" fmla="*/ 3242930 h 3285460"/>
              <a:gd name="connsiteX1" fmla="*/ 659218 w 3391786"/>
              <a:gd name="connsiteY1" fmla="*/ 1828800 h 3285460"/>
              <a:gd name="connsiteX2" fmla="*/ 776176 w 3391786"/>
              <a:gd name="connsiteY2" fmla="*/ 1743739 h 3285460"/>
              <a:gd name="connsiteX3" fmla="*/ 967562 w 3391786"/>
              <a:gd name="connsiteY3" fmla="*/ 1818167 h 3285460"/>
              <a:gd name="connsiteX4" fmla="*/ 1233376 w 3391786"/>
              <a:gd name="connsiteY4" fmla="*/ 1828800 h 3285460"/>
              <a:gd name="connsiteX5" fmla="*/ 1307804 w 3391786"/>
              <a:gd name="connsiteY5" fmla="*/ 1371600 h 3285460"/>
              <a:gd name="connsiteX6" fmla="*/ 1020725 w 3391786"/>
              <a:gd name="connsiteY6" fmla="*/ 1318437 h 3285460"/>
              <a:gd name="connsiteX7" fmla="*/ 786809 w 3391786"/>
              <a:gd name="connsiteY7" fmla="*/ 1254642 h 3285460"/>
              <a:gd name="connsiteX8" fmla="*/ 478465 w 3391786"/>
              <a:gd name="connsiteY8" fmla="*/ 1073888 h 3285460"/>
              <a:gd name="connsiteX9" fmla="*/ 244548 w 3391786"/>
              <a:gd name="connsiteY9" fmla="*/ 765544 h 3285460"/>
              <a:gd name="connsiteX10" fmla="*/ 0 w 3391786"/>
              <a:gd name="connsiteY10" fmla="*/ 584790 h 3285460"/>
              <a:gd name="connsiteX11" fmla="*/ 21265 w 3391786"/>
              <a:gd name="connsiteY11" fmla="*/ 308344 h 3285460"/>
              <a:gd name="connsiteX12" fmla="*/ 223283 w 3391786"/>
              <a:gd name="connsiteY12" fmla="*/ 106325 h 3285460"/>
              <a:gd name="connsiteX13" fmla="*/ 478465 w 3391786"/>
              <a:gd name="connsiteY13" fmla="*/ 297711 h 3285460"/>
              <a:gd name="connsiteX14" fmla="*/ 584790 w 3391786"/>
              <a:gd name="connsiteY14" fmla="*/ 637953 h 3285460"/>
              <a:gd name="connsiteX15" fmla="*/ 776176 w 3391786"/>
              <a:gd name="connsiteY15" fmla="*/ 723014 h 3285460"/>
              <a:gd name="connsiteX16" fmla="*/ 925032 w 3391786"/>
              <a:gd name="connsiteY16" fmla="*/ 871870 h 3285460"/>
              <a:gd name="connsiteX17" fmla="*/ 1190846 w 3391786"/>
              <a:gd name="connsiteY17" fmla="*/ 893135 h 3285460"/>
              <a:gd name="connsiteX18" fmla="*/ 1350334 w 3391786"/>
              <a:gd name="connsiteY18" fmla="*/ 701749 h 3285460"/>
              <a:gd name="connsiteX19" fmla="*/ 1467293 w 3391786"/>
              <a:gd name="connsiteY19" fmla="*/ 701749 h 3285460"/>
              <a:gd name="connsiteX20" fmla="*/ 1424762 w 3391786"/>
              <a:gd name="connsiteY20" fmla="*/ 340242 h 3285460"/>
              <a:gd name="connsiteX21" fmla="*/ 1467293 w 3391786"/>
              <a:gd name="connsiteY21" fmla="*/ 116958 h 3285460"/>
              <a:gd name="connsiteX22" fmla="*/ 1562986 w 3391786"/>
              <a:gd name="connsiteY22" fmla="*/ 21265 h 3285460"/>
              <a:gd name="connsiteX23" fmla="*/ 1818167 w 3391786"/>
              <a:gd name="connsiteY23" fmla="*/ 0 h 3285460"/>
              <a:gd name="connsiteX24" fmla="*/ 2041451 w 3391786"/>
              <a:gd name="connsiteY24" fmla="*/ 127590 h 3285460"/>
              <a:gd name="connsiteX25" fmla="*/ 2083981 w 3391786"/>
              <a:gd name="connsiteY25" fmla="*/ 393404 h 3285460"/>
              <a:gd name="connsiteX26" fmla="*/ 2073348 w 3391786"/>
              <a:gd name="connsiteY26" fmla="*/ 499730 h 3285460"/>
              <a:gd name="connsiteX27" fmla="*/ 1998920 w 3391786"/>
              <a:gd name="connsiteY27" fmla="*/ 616688 h 3285460"/>
              <a:gd name="connsiteX28" fmla="*/ 2115879 w 3391786"/>
              <a:gd name="connsiteY28" fmla="*/ 712381 h 3285460"/>
              <a:gd name="connsiteX29" fmla="*/ 2158409 w 3391786"/>
              <a:gd name="connsiteY29" fmla="*/ 765544 h 3285460"/>
              <a:gd name="connsiteX30" fmla="*/ 2445488 w 3391786"/>
              <a:gd name="connsiteY30" fmla="*/ 861237 h 3285460"/>
              <a:gd name="connsiteX31" fmla="*/ 2551813 w 3391786"/>
              <a:gd name="connsiteY31" fmla="*/ 1020725 h 3285460"/>
              <a:gd name="connsiteX32" fmla="*/ 2828260 w 3391786"/>
              <a:gd name="connsiteY32" fmla="*/ 1403497 h 3285460"/>
              <a:gd name="connsiteX33" fmla="*/ 2966483 w 3391786"/>
              <a:gd name="connsiteY33" fmla="*/ 1414130 h 3285460"/>
              <a:gd name="connsiteX34" fmla="*/ 3157869 w 3391786"/>
              <a:gd name="connsiteY34" fmla="*/ 1531088 h 3285460"/>
              <a:gd name="connsiteX35" fmla="*/ 3391786 w 3391786"/>
              <a:gd name="connsiteY35" fmla="*/ 1850065 h 3285460"/>
              <a:gd name="connsiteX36" fmla="*/ 3019646 w 3391786"/>
              <a:gd name="connsiteY36" fmla="*/ 2360428 h 3285460"/>
              <a:gd name="connsiteX37" fmla="*/ 3062176 w 3391786"/>
              <a:gd name="connsiteY37" fmla="*/ 2445488 h 3285460"/>
              <a:gd name="connsiteX38" fmla="*/ 3062176 w 3391786"/>
              <a:gd name="connsiteY38" fmla="*/ 2870790 h 3285460"/>
              <a:gd name="connsiteX39" fmla="*/ 2966483 w 3391786"/>
              <a:gd name="connsiteY39" fmla="*/ 2987749 h 3285460"/>
              <a:gd name="connsiteX40" fmla="*/ 2955851 w 3391786"/>
              <a:gd name="connsiteY40" fmla="*/ 3285460 h 3285460"/>
              <a:gd name="connsiteX41" fmla="*/ 659218 w 3391786"/>
              <a:gd name="connsiteY41" fmla="*/ 3242930 h 32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391786" h="3285460">
                <a:moveTo>
                  <a:pt x="659218" y="3242930"/>
                </a:moveTo>
                <a:lnTo>
                  <a:pt x="659218" y="1828800"/>
                </a:lnTo>
                <a:lnTo>
                  <a:pt x="776176" y="1743739"/>
                </a:lnTo>
                <a:lnTo>
                  <a:pt x="967562" y="1818167"/>
                </a:lnTo>
                <a:lnTo>
                  <a:pt x="1233376" y="1828800"/>
                </a:lnTo>
                <a:lnTo>
                  <a:pt x="1307804" y="1371600"/>
                </a:lnTo>
                <a:lnTo>
                  <a:pt x="1020725" y="1318437"/>
                </a:lnTo>
                <a:lnTo>
                  <a:pt x="786809" y="1254642"/>
                </a:lnTo>
                <a:lnTo>
                  <a:pt x="478465" y="1073888"/>
                </a:lnTo>
                <a:lnTo>
                  <a:pt x="244548" y="765544"/>
                </a:lnTo>
                <a:lnTo>
                  <a:pt x="0" y="584790"/>
                </a:lnTo>
                <a:lnTo>
                  <a:pt x="21265" y="308344"/>
                </a:lnTo>
                <a:lnTo>
                  <a:pt x="223283" y="106325"/>
                </a:lnTo>
                <a:lnTo>
                  <a:pt x="478465" y="297711"/>
                </a:lnTo>
                <a:lnTo>
                  <a:pt x="584790" y="637953"/>
                </a:lnTo>
                <a:lnTo>
                  <a:pt x="776176" y="723014"/>
                </a:lnTo>
                <a:lnTo>
                  <a:pt x="925032" y="871870"/>
                </a:lnTo>
                <a:lnTo>
                  <a:pt x="1190846" y="893135"/>
                </a:lnTo>
                <a:lnTo>
                  <a:pt x="1350334" y="701749"/>
                </a:lnTo>
                <a:lnTo>
                  <a:pt x="1467293" y="701749"/>
                </a:lnTo>
                <a:lnTo>
                  <a:pt x="1424762" y="340242"/>
                </a:lnTo>
                <a:lnTo>
                  <a:pt x="1467293" y="116958"/>
                </a:lnTo>
                <a:lnTo>
                  <a:pt x="1562986" y="21265"/>
                </a:lnTo>
                <a:lnTo>
                  <a:pt x="1818167" y="0"/>
                </a:lnTo>
                <a:lnTo>
                  <a:pt x="2041451" y="127590"/>
                </a:lnTo>
                <a:lnTo>
                  <a:pt x="2083981" y="393404"/>
                </a:lnTo>
                <a:lnTo>
                  <a:pt x="2073348" y="499730"/>
                </a:lnTo>
                <a:lnTo>
                  <a:pt x="1998920" y="616688"/>
                </a:lnTo>
                <a:cubicBezTo>
                  <a:pt x="2129168" y="698093"/>
                  <a:pt x="2047935" y="633112"/>
                  <a:pt x="2115879" y="712381"/>
                </a:cubicBezTo>
                <a:cubicBezTo>
                  <a:pt x="2160880" y="764882"/>
                  <a:pt x="2137098" y="722925"/>
                  <a:pt x="2158409" y="765544"/>
                </a:cubicBezTo>
                <a:lnTo>
                  <a:pt x="2445488" y="861237"/>
                </a:lnTo>
                <a:lnTo>
                  <a:pt x="2551813" y="1020725"/>
                </a:lnTo>
                <a:lnTo>
                  <a:pt x="2828260" y="1403497"/>
                </a:lnTo>
                <a:lnTo>
                  <a:pt x="2966483" y="1414130"/>
                </a:lnTo>
                <a:lnTo>
                  <a:pt x="3157869" y="1531088"/>
                </a:lnTo>
                <a:lnTo>
                  <a:pt x="3391786" y="1850065"/>
                </a:lnTo>
                <a:lnTo>
                  <a:pt x="3019646" y="2360428"/>
                </a:lnTo>
                <a:lnTo>
                  <a:pt x="3062176" y="2445488"/>
                </a:lnTo>
                <a:lnTo>
                  <a:pt x="3062176" y="2870790"/>
                </a:lnTo>
                <a:lnTo>
                  <a:pt x="2966483" y="2987749"/>
                </a:lnTo>
                <a:lnTo>
                  <a:pt x="2955851" y="3285460"/>
                </a:lnTo>
                <a:lnTo>
                  <a:pt x="659218" y="3242930"/>
                </a:lnTo>
                <a:close/>
              </a:path>
            </a:pathLst>
          </a:custGeom>
          <a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635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HighlightTextShape201404061513263623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[Picture 74]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 rot="16200000">
            <a:off x="6507431" y="1201341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[Pentagon 22]"/>
          <p:cNvSpPr/>
          <p:nvPr/>
        </p:nvSpPr>
        <p:spPr>
          <a:xfrm>
            <a:off x="3779913" y="2139320"/>
            <a:ext cx="4968552" cy="380077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result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3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4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5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6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7" name="[Donut 4]"/>
          <p:cNvSpPr/>
          <p:nvPr/>
        </p:nvSpPr>
        <p:spPr>
          <a:xfrm>
            <a:off x="6233120" y="980728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8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"/>
                            </p:stCondLst>
                            <p:childTnLst>
                              <p:par>
                                <p:cTn id="22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"/>
                            </p:stCondLst>
                            <p:childTnLst>
                              <p:par>
                                <p:cTn id="2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1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1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"/>
                            </p:stCondLst>
                            <p:childTnLst>
                              <p:par>
                                <p:cTn id="6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1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1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"/>
                            </p:stCondLst>
                            <p:childTnLst>
                              <p:par>
                                <p:cTn id="7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1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1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"/>
                            </p:stCondLst>
                            <p:childTnLst>
                              <p:par>
                                <p:cTn id="9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1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uiExpand="1" build="p" bldLvl="5"/>
      <p:bldP spid="10" grpId="1" uiExpand="1" build="p" bldLvl="5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HighlightBulletsSlide2014040617501127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PPTLabsHighlightBackgroundShape201404061750112849"/>
          <p:cNvSpPr/>
          <p:nvPr>
            <p:custDataLst>
              <p:tags r:id="rId1"/>
            </p:custDataLst>
          </p:nvPr>
        </p:nvSpPr>
        <p:spPr>
          <a:xfrm>
            <a:off x="4646300" y="5053074"/>
            <a:ext cx="3069717" cy="6096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PPTLabsHighlightBackgroundShape201404061750112829"/>
          <p:cNvSpPr>
            <a:spLocks/>
          </p:cNvSpPr>
          <p:nvPr>
            <p:custDataLst>
              <p:tags r:id="rId2"/>
            </p:custDataLst>
          </p:nvPr>
        </p:nvSpPr>
        <p:spPr>
          <a:xfrm>
            <a:off x="5446400" y="4589778"/>
            <a:ext cx="2636012" cy="463296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PPTLabsHighlightBackgroundShape201404061750112809"/>
          <p:cNvSpPr>
            <a:spLocks/>
          </p:cNvSpPr>
          <p:nvPr>
            <p:custDataLst>
              <p:tags r:id="rId3"/>
            </p:custDataLst>
          </p:nvPr>
        </p:nvSpPr>
        <p:spPr>
          <a:xfrm>
            <a:off x="5046350" y="4053330"/>
            <a:ext cx="2264601" cy="536448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PPTLabsHighlightBackgroundShape201404061750112789"/>
          <p:cNvSpPr>
            <a:spLocks/>
          </p:cNvSpPr>
          <p:nvPr>
            <p:custDataLst>
              <p:tags r:id="rId4"/>
            </p:custDataLst>
          </p:nvPr>
        </p:nvSpPr>
        <p:spPr>
          <a:xfrm>
            <a:off x="4646300" y="3443730"/>
            <a:ext cx="2887028" cy="6096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PPTLabsHighlightBackgroundShape201404061750112759"/>
          <p:cNvSpPr>
            <a:spLocks/>
          </p:cNvSpPr>
          <p:nvPr>
            <p:custDataLst>
              <p:tags r:id="rId5"/>
            </p:custDataLst>
          </p:nvPr>
        </p:nvSpPr>
        <p:spPr>
          <a:xfrm>
            <a:off x="4646300" y="2910330"/>
            <a:ext cx="1971040" cy="5334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indicate which point you are describing:</a:t>
            </a:r>
            <a:endParaRPr lang="en-SG" dirty="0"/>
          </a:p>
        </p:txBody>
      </p:sp>
      <p:pic>
        <p:nvPicPr>
          <p:cNvPr id="52" name="[Picture 5]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3ea58510-f912-41a0-953d-ca355ff351e1"/>
          <p:cNvSpPr/>
          <p:nvPr/>
        </p:nvSpPr>
        <p:spPr>
          <a:xfrm flipH="1">
            <a:off x="-108520" y="3743940"/>
            <a:ext cx="3391786" cy="3285460"/>
          </a:xfrm>
          <a:custGeom>
            <a:avLst/>
            <a:gdLst>
              <a:gd name="connsiteX0" fmla="*/ 659218 w 3391786"/>
              <a:gd name="connsiteY0" fmla="*/ 3242930 h 3285460"/>
              <a:gd name="connsiteX1" fmla="*/ 659218 w 3391786"/>
              <a:gd name="connsiteY1" fmla="*/ 1828800 h 3285460"/>
              <a:gd name="connsiteX2" fmla="*/ 776176 w 3391786"/>
              <a:gd name="connsiteY2" fmla="*/ 1743739 h 3285460"/>
              <a:gd name="connsiteX3" fmla="*/ 967562 w 3391786"/>
              <a:gd name="connsiteY3" fmla="*/ 1818167 h 3285460"/>
              <a:gd name="connsiteX4" fmla="*/ 1233376 w 3391786"/>
              <a:gd name="connsiteY4" fmla="*/ 1828800 h 3285460"/>
              <a:gd name="connsiteX5" fmla="*/ 1307804 w 3391786"/>
              <a:gd name="connsiteY5" fmla="*/ 1371600 h 3285460"/>
              <a:gd name="connsiteX6" fmla="*/ 1020725 w 3391786"/>
              <a:gd name="connsiteY6" fmla="*/ 1318437 h 3285460"/>
              <a:gd name="connsiteX7" fmla="*/ 786809 w 3391786"/>
              <a:gd name="connsiteY7" fmla="*/ 1254642 h 3285460"/>
              <a:gd name="connsiteX8" fmla="*/ 478465 w 3391786"/>
              <a:gd name="connsiteY8" fmla="*/ 1073888 h 3285460"/>
              <a:gd name="connsiteX9" fmla="*/ 244548 w 3391786"/>
              <a:gd name="connsiteY9" fmla="*/ 765544 h 3285460"/>
              <a:gd name="connsiteX10" fmla="*/ 0 w 3391786"/>
              <a:gd name="connsiteY10" fmla="*/ 584790 h 3285460"/>
              <a:gd name="connsiteX11" fmla="*/ 21265 w 3391786"/>
              <a:gd name="connsiteY11" fmla="*/ 308344 h 3285460"/>
              <a:gd name="connsiteX12" fmla="*/ 223283 w 3391786"/>
              <a:gd name="connsiteY12" fmla="*/ 106325 h 3285460"/>
              <a:gd name="connsiteX13" fmla="*/ 478465 w 3391786"/>
              <a:gd name="connsiteY13" fmla="*/ 297711 h 3285460"/>
              <a:gd name="connsiteX14" fmla="*/ 584790 w 3391786"/>
              <a:gd name="connsiteY14" fmla="*/ 637953 h 3285460"/>
              <a:gd name="connsiteX15" fmla="*/ 776176 w 3391786"/>
              <a:gd name="connsiteY15" fmla="*/ 723014 h 3285460"/>
              <a:gd name="connsiteX16" fmla="*/ 925032 w 3391786"/>
              <a:gd name="connsiteY16" fmla="*/ 871870 h 3285460"/>
              <a:gd name="connsiteX17" fmla="*/ 1190846 w 3391786"/>
              <a:gd name="connsiteY17" fmla="*/ 893135 h 3285460"/>
              <a:gd name="connsiteX18" fmla="*/ 1350334 w 3391786"/>
              <a:gd name="connsiteY18" fmla="*/ 701749 h 3285460"/>
              <a:gd name="connsiteX19" fmla="*/ 1467293 w 3391786"/>
              <a:gd name="connsiteY19" fmla="*/ 701749 h 3285460"/>
              <a:gd name="connsiteX20" fmla="*/ 1424762 w 3391786"/>
              <a:gd name="connsiteY20" fmla="*/ 340242 h 3285460"/>
              <a:gd name="connsiteX21" fmla="*/ 1467293 w 3391786"/>
              <a:gd name="connsiteY21" fmla="*/ 116958 h 3285460"/>
              <a:gd name="connsiteX22" fmla="*/ 1562986 w 3391786"/>
              <a:gd name="connsiteY22" fmla="*/ 21265 h 3285460"/>
              <a:gd name="connsiteX23" fmla="*/ 1818167 w 3391786"/>
              <a:gd name="connsiteY23" fmla="*/ 0 h 3285460"/>
              <a:gd name="connsiteX24" fmla="*/ 2041451 w 3391786"/>
              <a:gd name="connsiteY24" fmla="*/ 127590 h 3285460"/>
              <a:gd name="connsiteX25" fmla="*/ 2083981 w 3391786"/>
              <a:gd name="connsiteY25" fmla="*/ 393404 h 3285460"/>
              <a:gd name="connsiteX26" fmla="*/ 2073348 w 3391786"/>
              <a:gd name="connsiteY26" fmla="*/ 499730 h 3285460"/>
              <a:gd name="connsiteX27" fmla="*/ 1998920 w 3391786"/>
              <a:gd name="connsiteY27" fmla="*/ 616688 h 3285460"/>
              <a:gd name="connsiteX28" fmla="*/ 2115879 w 3391786"/>
              <a:gd name="connsiteY28" fmla="*/ 712381 h 3285460"/>
              <a:gd name="connsiteX29" fmla="*/ 2158409 w 3391786"/>
              <a:gd name="connsiteY29" fmla="*/ 765544 h 3285460"/>
              <a:gd name="connsiteX30" fmla="*/ 2445488 w 3391786"/>
              <a:gd name="connsiteY30" fmla="*/ 861237 h 3285460"/>
              <a:gd name="connsiteX31" fmla="*/ 2551813 w 3391786"/>
              <a:gd name="connsiteY31" fmla="*/ 1020725 h 3285460"/>
              <a:gd name="connsiteX32" fmla="*/ 2828260 w 3391786"/>
              <a:gd name="connsiteY32" fmla="*/ 1403497 h 3285460"/>
              <a:gd name="connsiteX33" fmla="*/ 2966483 w 3391786"/>
              <a:gd name="connsiteY33" fmla="*/ 1414130 h 3285460"/>
              <a:gd name="connsiteX34" fmla="*/ 3157869 w 3391786"/>
              <a:gd name="connsiteY34" fmla="*/ 1531088 h 3285460"/>
              <a:gd name="connsiteX35" fmla="*/ 3391786 w 3391786"/>
              <a:gd name="connsiteY35" fmla="*/ 1850065 h 3285460"/>
              <a:gd name="connsiteX36" fmla="*/ 3019646 w 3391786"/>
              <a:gd name="connsiteY36" fmla="*/ 2360428 h 3285460"/>
              <a:gd name="connsiteX37" fmla="*/ 3062176 w 3391786"/>
              <a:gd name="connsiteY37" fmla="*/ 2445488 h 3285460"/>
              <a:gd name="connsiteX38" fmla="*/ 3062176 w 3391786"/>
              <a:gd name="connsiteY38" fmla="*/ 2870790 h 3285460"/>
              <a:gd name="connsiteX39" fmla="*/ 2966483 w 3391786"/>
              <a:gd name="connsiteY39" fmla="*/ 2987749 h 3285460"/>
              <a:gd name="connsiteX40" fmla="*/ 2955851 w 3391786"/>
              <a:gd name="connsiteY40" fmla="*/ 3285460 h 3285460"/>
              <a:gd name="connsiteX41" fmla="*/ 659218 w 3391786"/>
              <a:gd name="connsiteY41" fmla="*/ 3242930 h 32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391786" h="3285460">
                <a:moveTo>
                  <a:pt x="659218" y="3242930"/>
                </a:moveTo>
                <a:lnTo>
                  <a:pt x="659218" y="1828800"/>
                </a:lnTo>
                <a:lnTo>
                  <a:pt x="776176" y="1743739"/>
                </a:lnTo>
                <a:lnTo>
                  <a:pt x="967562" y="1818167"/>
                </a:lnTo>
                <a:lnTo>
                  <a:pt x="1233376" y="1828800"/>
                </a:lnTo>
                <a:lnTo>
                  <a:pt x="1307804" y="1371600"/>
                </a:lnTo>
                <a:lnTo>
                  <a:pt x="1020725" y="1318437"/>
                </a:lnTo>
                <a:lnTo>
                  <a:pt x="786809" y="1254642"/>
                </a:lnTo>
                <a:lnTo>
                  <a:pt x="478465" y="1073888"/>
                </a:lnTo>
                <a:lnTo>
                  <a:pt x="244548" y="765544"/>
                </a:lnTo>
                <a:lnTo>
                  <a:pt x="0" y="584790"/>
                </a:lnTo>
                <a:lnTo>
                  <a:pt x="21265" y="308344"/>
                </a:lnTo>
                <a:lnTo>
                  <a:pt x="223283" y="106325"/>
                </a:lnTo>
                <a:lnTo>
                  <a:pt x="478465" y="297711"/>
                </a:lnTo>
                <a:lnTo>
                  <a:pt x="584790" y="637953"/>
                </a:lnTo>
                <a:lnTo>
                  <a:pt x="776176" y="723014"/>
                </a:lnTo>
                <a:lnTo>
                  <a:pt x="925032" y="871870"/>
                </a:lnTo>
                <a:lnTo>
                  <a:pt x="1190846" y="893135"/>
                </a:lnTo>
                <a:lnTo>
                  <a:pt x="1350334" y="701749"/>
                </a:lnTo>
                <a:lnTo>
                  <a:pt x="1467293" y="701749"/>
                </a:lnTo>
                <a:lnTo>
                  <a:pt x="1424762" y="340242"/>
                </a:lnTo>
                <a:lnTo>
                  <a:pt x="1467293" y="116958"/>
                </a:lnTo>
                <a:lnTo>
                  <a:pt x="1562986" y="21265"/>
                </a:lnTo>
                <a:lnTo>
                  <a:pt x="1818167" y="0"/>
                </a:lnTo>
                <a:lnTo>
                  <a:pt x="2041451" y="127590"/>
                </a:lnTo>
                <a:lnTo>
                  <a:pt x="2083981" y="393404"/>
                </a:lnTo>
                <a:lnTo>
                  <a:pt x="2073348" y="499730"/>
                </a:lnTo>
                <a:lnTo>
                  <a:pt x="1998920" y="616688"/>
                </a:lnTo>
                <a:cubicBezTo>
                  <a:pt x="2129168" y="698093"/>
                  <a:pt x="2047935" y="633112"/>
                  <a:pt x="2115879" y="712381"/>
                </a:cubicBezTo>
                <a:cubicBezTo>
                  <a:pt x="2160880" y="764882"/>
                  <a:pt x="2137098" y="722925"/>
                  <a:pt x="2158409" y="765544"/>
                </a:cubicBezTo>
                <a:lnTo>
                  <a:pt x="2445488" y="861237"/>
                </a:lnTo>
                <a:lnTo>
                  <a:pt x="2551813" y="1020725"/>
                </a:lnTo>
                <a:lnTo>
                  <a:pt x="2828260" y="1403497"/>
                </a:lnTo>
                <a:lnTo>
                  <a:pt x="2966483" y="1414130"/>
                </a:lnTo>
                <a:lnTo>
                  <a:pt x="3157869" y="1531088"/>
                </a:lnTo>
                <a:lnTo>
                  <a:pt x="3391786" y="1850065"/>
                </a:lnTo>
                <a:lnTo>
                  <a:pt x="3019646" y="2360428"/>
                </a:lnTo>
                <a:lnTo>
                  <a:pt x="3062176" y="2445488"/>
                </a:lnTo>
                <a:lnTo>
                  <a:pt x="3062176" y="2870790"/>
                </a:lnTo>
                <a:lnTo>
                  <a:pt x="2966483" y="2987749"/>
                </a:lnTo>
                <a:lnTo>
                  <a:pt x="2955851" y="3285460"/>
                </a:lnTo>
                <a:lnTo>
                  <a:pt x="659218" y="3242930"/>
                </a:lnTo>
                <a:close/>
              </a:path>
            </a:pathLst>
          </a:custGeom>
          <a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635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HighlightBackgroundShape3ecc53df-7097-4171-9635-9035f3bedd94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[Picture 5]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5" t="7103" r="7659" b="84195"/>
          <a:stretch/>
        </p:blipFill>
        <p:spPr bwMode="auto">
          <a:xfrm>
            <a:off x="1799692" y="1644970"/>
            <a:ext cx="1137683" cy="1113598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[Flowchart: Extract 4]"/>
          <p:cNvSpPr>
            <a:spLocks noChangeAspect="1"/>
          </p:cNvSpPr>
          <p:nvPr/>
        </p:nvSpPr>
        <p:spPr>
          <a:xfrm rot="20042488">
            <a:off x="1516621" y="2435474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[Donut 4]"/>
          <p:cNvSpPr/>
          <p:nvPr/>
        </p:nvSpPr>
        <p:spPr>
          <a:xfrm>
            <a:off x="1696616" y="1353713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pic>
        <p:nvPicPr>
          <p:cNvPr id="16" name="[Picture 74]"/>
          <p:cNvPicPr>
            <a:picLocks noChangeAspect="1" noChangeArrowheads="1"/>
          </p:cNvPicPr>
          <p:nvPr/>
        </p:nvPicPr>
        <p:blipFill rotWithShape="1">
          <a:blip r:embed="rId10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 rot="16200000">
            <a:off x="6507431" y="1201341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0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1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2" name="[Donut 4]"/>
          <p:cNvSpPr/>
          <p:nvPr/>
        </p:nvSpPr>
        <p:spPr>
          <a:xfrm>
            <a:off x="6233120" y="980728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65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0.08403 -0.08866 " pathEditMode="relative" rAng="0" ptsTypes="AA">
                                      <p:cBhvr>
                                        <p:cTn id="9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1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remove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504342 0.04166668 0.02504342 0.04166668 0.05008685 0.08333336 E" pathEditMode="relative" ptsTypes="">
                                      <p:cBhvr>
                                        <p:cTn id="4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46472" y="11428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"/>
                            </p:stCondLst>
                            <p:childTnLst>
                              <p:par>
                                <p:cTn id="6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4857636 0.04177777 0.004857636 0.04177777 0.009715271 0.08355555 E" pathEditMode="relative" ptsTypes="">
                                      <p:cBhvr>
                                        <p:cTn id="6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78441" y="88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"/>
                            </p:stCondLst>
                            <p:childTnLst>
                              <p:par>
                                <p:cTn id="7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7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"/>
                            </p:stCondLst>
                            <p:childTnLst>
                              <p:par>
                                <p:cTn id="8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3202947 0.03644443 0.03202947 0.03644443 0.06405894 0.07288886 E" pathEditMode="relative" ptsTypes="">
                                      <p:cBhvr>
                                        <p:cTn id="8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7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6401" y="86364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00"/>
                            </p:stCondLst>
                            <p:childTnLst>
                              <p:par>
                                <p:cTn id="9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"/>
                            </p:stCondLst>
                            <p:childTnLst>
                              <p:par>
                                <p:cTn id="10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3189233 0.03911113 -0.03189233 0.03911113 -0.06378467 0.07822226 E" pathEditMode="relative" ptsTypes="">
                                      <p:cBhvr>
                                        <p:cTn id="10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2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6453" y="13157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"/>
                            </p:stCondLst>
                            <p:childTnLst>
                              <p:par>
                                <p:cTn id="11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13" grpId="1" animBg="1"/>
      <p:bldP spid="13" grpId="2" animBg="1"/>
      <p:bldP spid="13" grpId="3" animBg="1"/>
      <p:bldP spid="5" grpId="0" animBg="1"/>
      <p:bldP spid="5" grpId="1" animBg="1"/>
      <p:bldP spid="5" grpId="2" animBg="1"/>
      <p:bldP spid="5" grpId="3" animBg="1"/>
      <p:bldP spid="4" grpId="0" animBg="1"/>
      <p:bldP spid="4" grpId="1" animBg="1"/>
      <p:bldP spid="4" grpId="2" animBg="1"/>
      <p:bldP spid="4" grpId="3" animBg="1"/>
      <p:bldP spid="3" grpId="0" animBg="1"/>
      <p:bldP spid="3" grpId="1" animBg="1"/>
      <p:bldP spid="3" grpId="2" animBg="1"/>
      <p:bldP spid="3" grpId="3" animBg="1"/>
      <p:bldP spid="11" grpId="0" animBg="1"/>
      <p:bldP spid="11" grpId="1" animBg="1"/>
      <p:bldP spid="11" grpId="2" animBg="1"/>
      <p:bldP spid="12" grpId="0" animBg="1"/>
      <p:bldP spid="12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show which part of the slide you are describing: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[Flowchart: Connector 1]"/>
          <p:cNvSpPr/>
          <p:nvPr/>
        </p:nvSpPr>
        <p:spPr>
          <a:xfrm>
            <a:off x="4819792" y="209199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Flowchart: Connector 5]"/>
          <p:cNvSpPr>
            <a:spLocks/>
          </p:cNvSpPr>
          <p:nvPr/>
        </p:nvSpPr>
        <p:spPr>
          <a:xfrm>
            <a:off x="5370562" y="3809076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[Flowchart: Connector 10]"/>
          <p:cNvSpPr>
            <a:spLocks/>
          </p:cNvSpPr>
          <p:nvPr/>
        </p:nvSpPr>
        <p:spPr>
          <a:xfrm>
            <a:off x="7392577" y="246661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Flowchart: Connector 11]"/>
          <p:cNvSpPr>
            <a:spLocks/>
          </p:cNvSpPr>
          <p:nvPr/>
        </p:nvSpPr>
        <p:spPr>
          <a:xfrm>
            <a:off x="6980106" y="4117146"/>
            <a:ext cx="1368152" cy="1368152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7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79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" name="Rectangle 7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8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84" name="Flowchart: Connector 8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lowchart: Connector 8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Flowchart: Connector 87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0" name="[Donut 4]"/>
          <p:cNvSpPr/>
          <p:nvPr/>
        </p:nvSpPr>
        <p:spPr>
          <a:xfrm>
            <a:off x="942080" y="3109034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shapes for areas you plan to describe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92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6" name="[Flowchart: Extract 4]"/>
          <p:cNvSpPr>
            <a:spLocks noChangeAspect="1"/>
          </p:cNvSpPr>
          <p:nvPr/>
        </p:nvSpPr>
        <p:spPr>
          <a:xfrm rot="20042488">
            <a:off x="5185161" y="2483973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[Flowchart: Extract 4]"/>
          <p:cNvSpPr>
            <a:spLocks noChangeAspect="1"/>
          </p:cNvSpPr>
          <p:nvPr/>
        </p:nvSpPr>
        <p:spPr>
          <a:xfrm rot="20042488">
            <a:off x="5708660" y="4217396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Flowchart: Extract 4]"/>
          <p:cNvSpPr>
            <a:spLocks noChangeAspect="1"/>
          </p:cNvSpPr>
          <p:nvPr/>
        </p:nvSpPr>
        <p:spPr>
          <a:xfrm rot="20042488">
            <a:off x="7730674" y="2799342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Flowchart: Extract 4]"/>
          <p:cNvSpPr>
            <a:spLocks noChangeAspect="1"/>
          </p:cNvSpPr>
          <p:nvPr/>
        </p:nvSpPr>
        <p:spPr>
          <a:xfrm rot="20042488">
            <a:off x="7637389" y="4711865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[Flowchart: Extract 4]"/>
          <p:cNvSpPr>
            <a:spLocks noChangeAspect="1"/>
          </p:cNvSpPr>
          <p:nvPr/>
        </p:nvSpPr>
        <p:spPr>
          <a:xfrm rot="20042488">
            <a:off x="1529128" y="3721248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2308633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862528 0.1263797 0.02862528 0.1263797 0.05725055 0.2527593 E" pathEditMode="relative" ptsTypes="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10565 -0.1033869 0.110565 -0.1033869 0.2211301 -0.2067737 E" pathEditMode="relative" ptsTypes="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5100886 0.1394374 -0.005100886 0.1394374 -0.01020177 0.2788748 E" pathEditMode="relative" ptsTypes="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3340037 -0.07222346 -0.3340037 -0.07222346 -0.6680075 -0.1444469 E" pathEditMode="relative" ptsTypes="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8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"/>
                            </p:stCondLst>
                            <p:childTnLst>
                              <p:par>
                                <p:cTn id="9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7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  <p:bldP spid="39" grpId="0" animBg="1"/>
      <p:bldP spid="40" grpId="0" animBg="1"/>
      <p:bldP spid="41" grpId="0" animBg="1"/>
      <p:bldP spid="42" grpId="0" animBg="1"/>
      <p:bldP spid="90" grpId="0" animBg="1"/>
      <p:bldP spid="90" grpId="1" animBg="1"/>
      <p:bldP spid="91" grpId="0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8" name="[Picture 74]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>
            <a:off x="7272135" y="6131226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[Flowchart: Connector 1]"/>
          <p:cNvSpPr/>
          <p:nvPr/>
        </p:nvSpPr>
        <p:spPr>
          <a:xfrm>
            <a:off x="4819792" y="209199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Flowchart: Connector 5]"/>
          <p:cNvSpPr>
            <a:spLocks/>
          </p:cNvSpPr>
          <p:nvPr/>
        </p:nvSpPr>
        <p:spPr>
          <a:xfrm>
            <a:off x="5370562" y="3809076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[Flowchart: Connector 10]"/>
          <p:cNvSpPr>
            <a:spLocks/>
          </p:cNvSpPr>
          <p:nvPr/>
        </p:nvSpPr>
        <p:spPr>
          <a:xfrm>
            <a:off x="7392577" y="246661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Flowchart: Connector 11]"/>
          <p:cNvSpPr>
            <a:spLocks/>
          </p:cNvSpPr>
          <p:nvPr/>
        </p:nvSpPr>
        <p:spPr>
          <a:xfrm>
            <a:off x="6980106" y="4117146"/>
            <a:ext cx="1368152" cy="1368152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7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79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" name="Rectangle 7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8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84" name="Flowchart: Connector 8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lowchart: Connector 8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Flowchart: Connector 87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shapes for areas you plan to describe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4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8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2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3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4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3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7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3011648 0.1251883 0.03011648 0.1251883 0.06023297 0.2503765 E" pathEditMode="relative" ptsTypes="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00"/>
                            </p:stCondLst>
                            <p:childTnLst>
                              <p:par>
                                <p:cTn id="3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7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105651 -0.09787564 0.1105651 -0.09787564 0.2211302 -0.1957513 E" pathEditMode="relative" ptsTypes="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"/>
                            </p:stCondLst>
                            <p:childTnLst>
                              <p:par>
                                <p:cTn id="5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"/>
                            </p:stCondLst>
                            <p:childTnLst>
                              <p:par>
                                <p:cTn id="6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7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6930585 0.1411677 -0.006930585 0.1411677 -0.01386117 0.2823355 E" pathEditMode="relative" ptsTypes="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2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</p:cBhvr>
                                      <p:by x="171727" y="17172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00"/>
                            </p:stCondLst>
                            <p:childTnLst>
                              <p:par>
                                <p:cTn id="7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41" grpId="3" animBg="1"/>
      <p:bldP spid="42" grpId="0" animBg="1"/>
      <p:bldP spid="28" grpId="0" animBg="1"/>
      <p:bldP spid="28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Works with other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shapes </a:t>
            </a:r>
            <a:r>
              <a:rPr lang="en-US" sz="2000" dirty="0">
                <a:solidFill>
                  <a:schemeClr val="bg1"/>
                </a:solidFill>
              </a:rPr>
              <a:t>too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2" name="[Right Arrow 2]"/>
          <p:cNvSpPr/>
          <p:nvPr/>
        </p:nvSpPr>
        <p:spPr>
          <a:xfrm>
            <a:off x="4283968" y="3131055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[Right Arrow 22]"/>
          <p:cNvSpPr/>
          <p:nvPr/>
        </p:nvSpPr>
        <p:spPr>
          <a:xfrm rot="5400000">
            <a:off x="4729438" y="4563126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[Right Arrow 23]"/>
          <p:cNvSpPr/>
          <p:nvPr/>
        </p:nvSpPr>
        <p:spPr>
          <a:xfrm rot="16200000">
            <a:off x="5650399" y="4394290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[Right Arrow 34]"/>
          <p:cNvSpPr/>
          <p:nvPr/>
        </p:nvSpPr>
        <p:spPr>
          <a:xfrm>
            <a:off x="5454803" y="3134150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[Right Arrow 35]"/>
          <p:cNvSpPr/>
          <p:nvPr/>
        </p:nvSpPr>
        <p:spPr>
          <a:xfrm rot="5400000">
            <a:off x="6498214" y="3133159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4" name="Flowchart: Connector 3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3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 3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Flowchart: Connector 43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Rounded Rectangle 2"/>
          <p:cNvSpPr>
            <a:spLocks/>
          </p:cNvSpPr>
          <p:nvPr/>
        </p:nvSpPr>
        <p:spPr>
          <a:xfrm>
            <a:off x="6280109" y="4376287"/>
            <a:ext cx="812171" cy="5648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5" name="Rounded Rectangle 44"/>
          <p:cNvSpPr>
            <a:spLocks/>
          </p:cNvSpPr>
          <p:nvPr/>
        </p:nvSpPr>
        <p:spPr>
          <a:xfrm>
            <a:off x="7164288" y="4528687"/>
            <a:ext cx="936104" cy="4124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6" name="Rounded Rectangle 45"/>
          <p:cNvSpPr/>
          <p:nvPr/>
        </p:nvSpPr>
        <p:spPr>
          <a:xfrm>
            <a:off x="7452320" y="2701691"/>
            <a:ext cx="792088" cy="4124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7" name="Rounded Rectangle 46"/>
          <p:cNvSpPr/>
          <p:nvPr/>
        </p:nvSpPr>
        <p:spPr>
          <a:xfrm>
            <a:off x="4485370" y="4348291"/>
            <a:ext cx="812171" cy="5648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7207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2435859 0.1044088 0.02435859 0.1044088 0.04871718 0.2088176 E" pathEditMode="relative" ptsTypes="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035876 -0.01230941 0.05035876 -0.01230941 0.1007175 -0.02461881 E" pathEditMode="relative" ptsTypes="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10800000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1069532 -0.09187374 -0.01069532 -0.09187374 -0.02139064 -0.1837475 E" pathEditMode="relative" ptsTypes="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70544 -7.225319E-05 0.0570544 -7.225319E-05 0.1141088 -0.0001445064 E" pathEditMode="relative" ptsTypes="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981375 0.002041117 0.0981375 0.002041117 0.196275 0.004082235 E" pathEditMode="relative" ptsTypes=""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17359 0.005555556 0.0517359 0.005555556 0.1034718 0.01111111 E" pathEditMode="relative" ptsTypes="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15259" y="73021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1181234 -0.1332018 0.01181234 -0.1332018 0.02362468 -0.2664036 E" pathEditMode="relative" ptsTypes="">
                                      <p:cBhvr>
                                        <p:cTn id="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2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84615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2" grpId="2" animBg="1"/>
      <p:bldP spid="22" grpId="3" animBg="1"/>
      <p:bldP spid="24" grpId="0" animBg="1"/>
      <p:bldP spid="24" grpId="1" animBg="1"/>
      <p:bldP spid="24" grpId="2" animBg="1"/>
      <p:bldP spid="24" grpId="3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7" grpId="0" animBg="1"/>
      <p:bldP spid="27" grpId="1" animBg="1"/>
      <p:bldP spid="3" grpId="0" animBg="1"/>
      <p:bldP spid="3" grpId="1" animBg="1"/>
      <p:bldP spid="3" grpId="2" animBg="1"/>
      <p:bldP spid="3" grpId="3" animBg="1"/>
      <p:bldP spid="45" grpId="0" animBg="1"/>
      <p:bldP spid="45" grpId="1" animBg="1"/>
      <p:bldP spid="45" grpId="2" animBg="1"/>
      <p:bldP spid="45" grpId="3" animBg="1"/>
      <p:bldP spid="46" grpId="0" animBg="1"/>
      <p:bldP spid="47" grpId="0" animBg="1"/>
      <p:bldP spid="47" grpId="1" animBg="1"/>
      <p:bldP spid="47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[Group 6]"/>
          <p:cNvGrpSpPr/>
          <p:nvPr/>
        </p:nvGrpSpPr>
        <p:grpSpPr>
          <a:xfrm>
            <a:off x="1080382" y="3714288"/>
            <a:ext cx="1294603" cy="1298888"/>
            <a:chOff x="7020272" y="1392894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Create Spotlight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9" name="[Group 99]"/>
            <p:cNvGrpSpPr/>
            <p:nvPr/>
          </p:nvGrpSpPr>
          <p:grpSpPr>
            <a:xfrm>
              <a:off x="7257050" y="1501579"/>
              <a:ext cx="838200" cy="838200"/>
              <a:chOff x="2150418" y="2361045"/>
              <a:chExt cx="838200" cy="838200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228551" y="2432718"/>
                <a:ext cx="587583" cy="54138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4"/>
              <p:cNvSpPr/>
              <p:nvPr/>
            </p:nvSpPr>
            <p:spPr>
              <a:xfrm>
                <a:off x="2325531" y="2515843"/>
                <a:ext cx="571012" cy="541382"/>
              </a:xfrm>
              <a:custGeom>
                <a:avLst/>
                <a:gdLst/>
                <a:ahLst/>
                <a:cxnLst/>
                <a:rect l="l" t="t" r="r" b="b"/>
                <a:pathLst>
                  <a:path w="716030" h="678875">
                    <a:moveTo>
                      <a:pt x="332954" y="123435"/>
                    </a:moveTo>
                    <a:cubicBezTo>
                      <a:pt x="241011" y="123435"/>
                      <a:pt x="166477" y="199421"/>
                      <a:pt x="166477" y="293154"/>
                    </a:cubicBezTo>
                    <a:cubicBezTo>
                      <a:pt x="166477" y="386887"/>
                      <a:pt x="241011" y="462873"/>
                      <a:pt x="332954" y="462873"/>
                    </a:cubicBezTo>
                    <a:cubicBezTo>
                      <a:pt x="424896" y="462873"/>
                      <a:pt x="499431" y="386887"/>
                      <a:pt x="499431" y="293154"/>
                    </a:cubicBezTo>
                    <a:cubicBezTo>
                      <a:pt x="499431" y="199421"/>
                      <a:pt x="424896" y="123435"/>
                      <a:pt x="332954" y="123435"/>
                    </a:cubicBezTo>
                    <a:close/>
                    <a:moveTo>
                      <a:pt x="0" y="0"/>
                    </a:moveTo>
                    <a:lnTo>
                      <a:pt x="716030" y="0"/>
                    </a:lnTo>
                    <a:lnTo>
                      <a:pt x="716030" y="678875"/>
                    </a:lnTo>
                    <a:lnTo>
                      <a:pt x="0" y="678875"/>
                    </a:lnTo>
                    <a:close/>
                  </a:path>
                </a:pathLst>
              </a:custGeom>
              <a:solidFill>
                <a:srgbClr val="0070C0">
                  <a:alpha val="6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2150418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[Pentagon 90]"/>
          <p:cNvSpPr/>
          <p:nvPr/>
        </p:nvSpPr>
        <p:spPr>
          <a:xfrm>
            <a:off x="251520" y="1988839"/>
            <a:ext cx="2952328" cy="107041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Or you can create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spotlight</a:t>
            </a:r>
            <a:r>
              <a:rPr lang="en-US" sz="2000" dirty="0" smtClean="0">
                <a:solidFill>
                  <a:schemeClr val="bg1"/>
                </a:solidFill>
              </a:rPr>
              <a:t> effects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highlight areas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39" name="[Freeform 4]"/>
          <p:cNvSpPr/>
          <p:nvPr/>
        </p:nvSpPr>
        <p:spPr>
          <a:xfrm>
            <a:off x="6444208" y="2251183"/>
            <a:ext cx="2137144" cy="1616149"/>
          </a:xfrm>
          <a:custGeom>
            <a:avLst/>
            <a:gdLst>
              <a:gd name="connsiteX0" fmla="*/ 0 w 2137144"/>
              <a:gd name="connsiteY0" fmla="*/ 0 h 1616149"/>
              <a:gd name="connsiteX1" fmla="*/ 2137144 w 2137144"/>
              <a:gd name="connsiteY1" fmla="*/ 0 h 1616149"/>
              <a:gd name="connsiteX2" fmla="*/ 2137144 w 2137144"/>
              <a:gd name="connsiteY2" fmla="*/ 999460 h 1616149"/>
              <a:gd name="connsiteX3" fmla="*/ 1573619 w 2137144"/>
              <a:gd name="connsiteY3" fmla="*/ 999460 h 1616149"/>
              <a:gd name="connsiteX4" fmla="*/ 1573619 w 2137144"/>
              <a:gd name="connsiteY4" fmla="*/ 1616149 h 1616149"/>
              <a:gd name="connsiteX5" fmla="*/ 925033 w 2137144"/>
              <a:gd name="connsiteY5" fmla="*/ 1616149 h 1616149"/>
              <a:gd name="connsiteX6" fmla="*/ 925033 w 2137144"/>
              <a:gd name="connsiteY6" fmla="*/ 680484 h 1616149"/>
              <a:gd name="connsiteX7" fmla="*/ 0 w 2137144"/>
              <a:gd name="connsiteY7" fmla="*/ 680484 h 1616149"/>
              <a:gd name="connsiteX8" fmla="*/ 0 w 2137144"/>
              <a:gd name="connsiteY8" fmla="*/ 0 h 1616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7144" h="1616149">
                <a:moveTo>
                  <a:pt x="0" y="0"/>
                </a:moveTo>
                <a:lnTo>
                  <a:pt x="2137144" y="0"/>
                </a:lnTo>
                <a:lnTo>
                  <a:pt x="2137144" y="999460"/>
                </a:lnTo>
                <a:lnTo>
                  <a:pt x="1573619" y="999460"/>
                </a:lnTo>
                <a:lnTo>
                  <a:pt x="1573619" y="1616149"/>
                </a:lnTo>
                <a:lnTo>
                  <a:pt x="925033" y="1616149"/>
                </a:lnTo>
                <a:lnTo>
                  <a:pt x="925033" y="680484"/>
                </a:lnTo>
                <a:lnTo>
                  <a:pt x="0" y="680484"/>
                </a:lnTo>
                <a:lnTo>
                  <a:pt x="0" y="0"/>
                </a:lnTo>
                <a:close/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Rectangle 5]"/>
          <p:cNvSpPr/>
          <p:nvPr/>
        </p:nvSpPr>
        <p:spPr>
          <a:xfrm>
            <a:off x="5173730" y="3867332"/>
            <a:ext cx="1008112" cy="749520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Donut 4]"/>
          <p:cNvSpPr/>
          <p:nvPr/>
        </p:nvSpPr>
        <p:spPr>
          <a:xfrm>
            <a:off x="1115616" y="3642280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814361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3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00"/>
                            </p:stCondLst>
                            <p:childTnLst>
                              <p:par>
                                <p:cTn id="3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39" grpId="0" animBg="1"/>
      <p:bldP spid="40" grpId="0" animBg="1"/>
      <p:bldP spid="53" grpId="0" animBg="1"/>
      <p:bldP spid="53" grpId="1" animBg="1"/>
      <p:bldP spid="54" grpId="0" animBg="1"/>
      <p:bldP spid="54" grpId="1" animBg="1"/>
      <p:bldP spid="54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577</Words>
  <Application>Microsoft Office PowerPoint</Application>
  <PresentationFormat>On-screen Show (4:3)</PresentationFormat>
  <Paragraphs>109</Paragraphs>
  <Slides>27</Slides>
  <Notes>2</Notes>
  <HiddenSlides>4</HiddenSlides>
  <MMClips>3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1_Office Theme</vt:lpstr>
      <vt:lpstr>Use PowerPoint a lot?</vt:lpstr>
      <vt:lpstr>PowerPoint Presentation</vt:lpstr>
      <vt:lpstr>To indicate which point you are describing:</vt:lpstr>
      <vt:lpstr>To indicate which point you are describing:</vt:lpstr>
      <vt:lpstr>To indicate which point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create complex animations:</vt:lpstr>
      <vt:lpstr>To create complex animations:</vt:lpstr>
      <vt:lpstr>To create complex animations:</vt:lpstr>
      <vt:lpstr>To create complex animations:</vt:lpstr>
      <vt:lpstr>To create complex animations:</vt:lpstr>
      <vt:lpstr>To zoom into different areas of the slide:</vt:lpstr>
      <vt:lpstr>To zoom into different areas of the slide:</vt:lpstr>
      <vt:lpstr>To zoom into different areas of the slide:</vt:lpstr>
      <vt:lpstr>To show only a part of a picture:</vt:lpstr>
      <vt:lpstr>To show only a part of a picture:</vt:lpstr>
      <vt:lpstr>To add explanatory captions to self-study slides:</vt:lpstr>
      <vt:lpstr>To add explanatory captions to self-study slides:</vt:lpstr>
      <vt:lpstr>To generate audio narrations for slides:</vt:lpstr>
      <vt:lpstr>To generate audio narrations for slides: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Damith Chatura Rajapakse</dc:creator>
  <cp:lastModifiedBy>Damith Chatura Rajapakse</cp:lastModifiedBy>
  <cp:revision>61</cp:revision>
  <dcterms:created xsi:type="dcterms:W3CDTF">2014-04-06T05:36:58Z</dcterms:created>
  <dcterms:modified xsi:type="dcterms:W3CDTF">2014-04-07T12:27:47Z</dcterms:modified>
</cp:coreProperties>
</file>

<file path=docProps/thumbnail.jpeg>
</file>